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5" r:id="rId6"/>
    <p:sldId id="258" r:id="rId7"/>
    <p:sldId id="263" r:id="rId8"/>
    <p:sldId id="264" r:id="rId9"/>
    <p:sldId id="270" r:id="rId10"/>
    <p:sldId id="268" r:id="rId11"/>
    <p:sldId id="259" r:id="rId12"/>
    <p:sldId id="269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AE335-870B-D0D6-F3E6-CEEC18432EE1}" v="26" dt="2023-09-10T05:21:39.690"/>
    <p1510:client id="{05C19A2E-8D9B-9326-08E0-DEACEEABFEC6}" v="454" dt="2023-09-08T15:18:02.191"/>
    <p1510:client id="{10DDFF01-DED7-3D4B-A88F-10E2B56020D3}" v="27" dt="2023-08-30T19:30:40.057"/>
    <p1510:client id="{179A3FD8-D963-6459-929B-FA65BB27A048}" v="48" dt="2023-09-07T16:04:02.173"/>
    <p1510:client id="{544BC3A0-9A85-D2FB-4038-23594BD06B3A}" v="40" dt="2023-09-11T16:40:09.843"/>
    <p1510:client id="{56D5837D-A319-FB56-0109-DEFFE1C2198E}" v="78" dt="2023-09-10T19:37:36.386"/>
    <p1510:client id="{5DD419EB-021C-B880-B87E-B0C968B6F0BD}" v="7" dt="2023-09-22T17:57:47.530"/>
    <p1510:client id="{5E1E6E1E-D1B5-2364-6985-8F77A272E22B}" v="1" dt="2023-09-11T17:09:40.137"/>
    <p1510:client id="{623208D9-1907-4F02-8DB5-B8883951CE4B}" v="2432" dt="2023-08-30T19:58:56.923"/>
    <p1510:client id="{64671982-0347-413F-8A42-B8E86A5A378B}" v="81" dt="2023-09-06T16:46:02.172"/>
    <p1510:client id="{68510B07-F19F-8051-9E8E-5976EAED5F43}" v="105" dt="2023-09-05T02:41:50.281"/>
    <p1510:client id="{690AEDFA-38ED-589D-ADEF-F430BDE87D45}" v="18" dt="2023-09-05T22:42:03.154"/>
    <p1510:client id="{6F3F2423-B842-8AF3-B01D-F8922543CBEA}" v="467" dt="2023-09-03T05:46:04.852"/>
    <p1510:client id="{7D823066-5047-971C-6911-79108E58ACEB}" v="22" dt="2023-09-04T19:56:36.925"/>
    <p1510:client id="{80D14227-787E-7881-5BA8-C047BDF51009}" v="58" dt="2023-08-30T17:03:47.691"/>
    <p1510:client id="{955DF077-3371-8AA8-100D-B3482435B3F5}" v="193" dt="2023-09-11T17:37:14.181"/>
    <p1510:client id="{959B37D5-7773-4C4B-9994-BB250A668A05}" v="1" dt="2023-08-30T20:52:31.711"/>
    <p1510:client id="{9CC316AD-526A-EE27-2487-A4B482210C17}" v="49" dt="2023-09-11T17:07:27.611"/>
    <p1510:client id="{DA6F2E47-C50A-A860-EE67-4E7C476543CB}" v="64" dt="2023-08-31T16:25:42.980"/>
    <p1510:client id="{E6423944-9089-6442-6639-640612E377BE}" v="61" dt="2023-09-07T15:25:54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a, Eemi" userId="S::1760021626@cvs.k12.mi.us::0c508fed-9856-4108-9fdc-e016224aec9c" providerId="AD" clId="Web-{E6423944-9089-6442-6639-640612E377BE}"/>
    <pc:docChg chg="modSld">
      <pc:chgData name="Toma, Eemi" userId="S::1760021626@cvs.k12.mi.us::0c508fed-9856-4108-9fdc-e016224aec9c" providerId="AD" clId="Web-{E6423944-9089-6442-6639-640612E377BE}" dt="2023-09-07T15:25:54.912" v="59" actId="1076"/>
      <pc:docMkLst>
        <pc:docMk/>
      </pc:docMkLst>
      <pc:sldChg chg="modSp">
        <pc:chgData name="Toma, Eemi" userId="S::1760021626@cvs.k12.mi.us::0c508fed-9856-4108-9fdc-e016224aec9c" providerId="AD" clId="Web-{E6423944-9089-6442-6639-640612E377BE}" dt="2023-09-07T15:24:44.645" v="10" actId="20577"/>
        <pc:sldMkLst>
          <pc:docMk/>
          <pc:sldMk cId="2274429558" sldId="262"/>
        </pc:sldMkLst>
        <pc:spChg chg="mod">
          <ac:chgData name="Toma, Eemi" userId="S::1760021626@cvs.k12.mi.us::0c508fed-9856-4108-9fdc-e016224aec9c" providerId="AD" clId="Web-{E6423944-9089-6442-6639-640612E377BE}" dt="2023-09-07T15:24:44.645" v="10" actId="20577"/>
          <ac:spMkLst>
            <pc:docMk/>
            <pc:sldMk cId="2274429558" sldId="262"/>
            <ac:spMk id="3" creationId="{884E3BD8-93C5-2EEA-E942-A71792AF4CDD}"/>
          </ac:spMkLst>
        </pc:spChg>
      </pc:sldChg>
      <pc:sldChg chg="modSp">
        <pc:chgData name="Toma, Eemi" userId="S::1760021626@cvs.k12.mi.us::0c508fed-9856-4108-9fdc-e016224aec9c" providerId="AD" clId="Web-{E6423944-9089-6442-6639-640612E377BE}" dt="2023-09-07T15:25:54.912" v="59" actId="1076"/>
        <pc:sldMkLst>
          <pc:docMk/>
          <pc:sldMk cId="2269748343" sldId="266"/>
        </pc:sldMkLst>
        <pc:spChg chg="mod">
          <ac:chgData name="Toma, Eemi" userId="S::1760021626@cvs.k12.mi.us::0c508fed-9856-4108-9fdc-e016224aec9c" providerId="AD" clId="Web-{E6423944-9089-6442-6639-640612E377BE}" dt="2023-09-07T15:25:54.912" v="59" actId="1076"/>
          <ac:spMkLst>
            <pc:docMk/>
            <pc:sldMk cId="2269748343" sldId="266"/>
            <ac:spMk id="3" creationId="{0B3D5142-6973-06B0-2BEB-C477FF912AF0}"/>
          </ac:spMkLst>
        </pc:spChg>
      </pc:sldChg>
    </pc:docChg>
  </pc:docChgLst>
  <pc:docChgLst>
    <pc:chgData name="Polidori, Luca" userId="S::1760004257@cvs.k12.mi.us::5d7bc834-3bc9-4ca3-8d43-b9d6283f13f5" providerId="AD" clId="Web-{544BC3A0-9A85-D2FB-4038-23594BD06B3A}"/>
    <pc:docChg chg="modSld">
      <pc:chgData name="Polidori, Luca" userId="S::1760004257@cvs.k12.mi.us::5d7bc834-3bc9-4ca3-8d43-b9d6283f13f5" providerId="AD" clId="Web-{544BC3A0-9A85-D2FB-4038-23594BD06B3A}" dt="2023-09-11T16:41:26.939" v="64" actId="20577"/>
      <pc:docMkLst>
        <pc:docMk/>
      </pc:docMkLst>
      <pc:sldChg chg="delSp modSp">
        <pc:chgData name="Polidori, Luca" userId="S::1760004257@cvs.k12.mi.us::5d7bc834-3bc9-4ca3-8d43-b9d6283f13f5" providerId="AD" clId="Web-{544BC3A0-9A85-D2FB-4038-23594BD06B3A}" dt="2023-09-11T16:39:36.374" v="29" actId="1076"/>
        <pc:sldMkLst>
          <pc:docMk/>
          <pc:sldMk cId="109857222" sldId="256"/>
        </pc:sldMkLst>
        <pc:spChg chg="del mod">
          <ac:chgData name="Polidori, Luca" userId="S::1760004257@cvs.k12.mi.us::5d7bc834-3bc9-4ca3-8d43-b9d6283f13f5" providerId="AD" clId="Web-{544BC3A0-9A85-D2FB-4038-23594BD06B3A}" dt="2023-09-11T16:39:23.858" v="26"/>
          <ac:spMkLst>
            <pc:docMk/>
            <pc:sldMk cId="109857222" sldId="256"/>
            <ac:spMk id="3" creationId="{E85D9040-0B26-5C3B-BA05-D0A233CDB8B0}"/>
          </ac:spMkLst>
        </pc:spChg>
        <pc:spChg chg="mod">
          <ac:chgData name="Polidori, Luca" userId="S::1760004257@cvs.k12.mi.us::5d7bc834-3bc9-4ca3-8d43-b9d6283f13f5" providerId="AD" clId="Web-{544BC3A0-9A85-D2FB-4038-23594BD06B3A}" dt="2023-09-11T16:39:29.983" v="27" actId="1076"/>
          <ac:spMkLst>
            <pc:docMk/>
            <pc:sldMk cId="109857222" sldId="256"/>
            <ac:spMk id="9" creationId="{EE23F2C2-97A8-CE36-870A-C56F1F9424F3}"/>
          </ac:spMkLst>
        </pc:spChg>
        <pc:picChg chg="mod">
          <ac:chgData name="Polidori, Luca" userId="S::1760004257@cvs.k12.mi.us::5d7bc834-3bc9-4ca3-8d43-b9d6283f13f5" providerId="AD" clId="Web-{544BC3A0-9A85-D2FB-4038-23594BD06B3A}" dt="2023-09-11T16:39:36.374" v="29" actId="1076"/>
          <ac:picMkLst>
            <pc:docMk/>
            <pc:sldMk cId="109857222" sldId="256"/>
            <ac:picMk id="6" creationId="{3D2B84F8-A450-2D4A-6237-82B3D661C343}"/>
          </ac:picMkLst>
        </pc:picChg>
      </pc:sldChg>
      <pc:sldChg chg="modSp">
        <pc:chgData name="Polidori, Luca" userId="S::1760004257@cvs.k12.mi.us::5d7bc834-3bc9-4ca3-8d43-b9d6283f13f5" providerId="AD" clId="Web-{544BC3A0-9A85-D2FB-4038-23594BD06B3A}" dt="2023-09-11T16:38:45.341" v="22" actId="1076"/>
        <pc:sldMkLst>
          <pc:docMk/>
          <pc:sldMk cId="47331984" sldId="258"/>
        </pc:sldMkLst>
        <pc:spChg chg="mod">
          <ac:chgData name="Polidori, Luca" userId="S::1760004257@cvs.k12.mi.us::5d7bc834-3bc9-4ca3-8d43-b9d6283f13f5" providerId="AD" clId="Web-{544BC3A0-9A85-D2FB-4038-23594BD06B3A}" dt="2023-09-11T16:38:36.231" v="21" actId="20577"/>
          <ac:spMkLst>
            <pc:docMk/>
            <pc:sldMk cId="47331984" sldId="258"/>
            <ac:spMk id="3" creationId="{D8221FC7-2C30-34D2-A333-758B12CC6BFC}"/>
          </ac:spMkLst>
        </pc:spChg>
        <pc:spChg chg="mod">
          <ac:chgData name="Polidori, Luca" userId="S::1760004257@cvs.k12.mi.us::5d7bc834-3bc9-4ca3-8d43-b9d6283f13f5" providerId="AD" clId="Web-{544BC3A0-9A85-D2FB-4038-23594BD06B3A}" dt="2023-09-11T16:38:45.341" v="22" actId="1076"/>
          <ac:spMkLst>
            <pc:docMk/>
            <pc:sldMk cId="47331984" sldId="258"/>
            <ac:spMk id="6" creationId="{767A5156-6FB7-4E83-33F5-92FE61135A3C}"/>
          </ac:spMkLst>
        </pc:spChg>
      </pc:sldChg>
      <pc:sldChg chg="modSp">
        <pc:chgData name="Polidori, Luca" userId="S::1760004257@cvs.k12.mi.us::5d7bc834-3bc9-4ca3-8d43-b9d6283f13f5" providerId="AD" clId="Web-{544BC3A0-9A85-D2FB-4038-23594BD06B3A}" dt="2023-09-11T16:38:22.934" v="17" actId="20577"/>
        <pc:sldMkLst>
          <pc:docMk/>
          <pc:sldMk cId="982647101" sldId="263"/>
        </pc:sldMkLst>
        <pc:spChg chg="mod">
          <ac:chgData name="Polidori, Luca" userId="S::1760004257@cvs.k12.mi.us::5d7bc834-3bc9-4ca3-8d43-b9d6283f13f5" providerId="AD" clId="Web-{544BC3A0-9A85-D2FB-4038-23594BD06B3A}" dt="2023-09-11T16:38:22.934" v="17" actId="20577"/>
          <ac:spMkLst>
            <pc:docMk/>
            <pc:sldMk cId="982647101" sldId="263"/>
            <ac:spMk id="3" creationId="{7466D4AE-0E79-5AB0-CD7B-8D403DC9B31F}"/>
          </ac:spMkLst>
        </pc:spChg>
      </pc:sldChg>
      <pc:sldChg chg="modSp">
        <pc:chgData name="Polidori, Luca" userId="S::1760004257@cvs.k12.mi.us::5d7bc834-3bc9-4ca3-8d43-b9d6283f13f5" providerId="AD" clId="Web-{544BC3A0-9A85-D2FB-4038-23594BD06B3A}" dt="2023-09-11T16:39:04.717" v="25" actId="1076"/>
        <pc:sldMkLst>
          <pc:docMk/>
          <pc:sldMk cId="1462421713" sldId="265"/>
        </pc:sldMkLst>
        <pc:spChg chg="mod">
          <ac:chgData name="Polidori, Luca" userId="S::1760004257@cvs.k12.mi.us::5d7bc834-3bc9-4ca3-8d43-b9d6283f13f5" providerId="AD" clId="Web-{544BC3A0-9A85-D2FB-4038-23594BD06B3A}" dt="2023-09-11T16:39:04.717" v="25" actId="1076"/>
          <ac:spMkLst>
            <pc:docMk/>
            <pc:sldMk cId="1462421713" sldId="265"/>
            <ac:spMk id="3" creationId="{011EA009-3BBC-D50C-BDAF-05D6E86B782D}"/>
          </ac:spMkLst>
        </pc:spChg>
      </pc:sldChg>
      <pc:sldChg chg="modSp">
        <pc:chgData name="Polidori, Luca" userId="S::1760004257@cvs.k12.mi.us::5d7bc834-3bc9-4ca3-8d43-b9d6283f13f5" providerId="AD" clId="Web-{544BC3A0-9A85-D2FB-4038-23594BD06B3A}" dt="2023-09-11T16:40:09.843" v="30" actId="20577"/>
        <pc:sldMkLst>
          <pc:docMk/>
          <pc:sldMk cId="2269748343" sldId="266"/>
        </pc:sldMkLst>
        <pc:spChg chg="mod">
          <ac:chgData name="Polidori, Luca" userId="S::1760004257@cvs.k12.mi.us::5d7bc834-3bc9-4ca3-8d43-b9d6283f13f5" providerId="AD" clId="Web-{544BC3A0-9A85-D2FB-4038-23594BD06B3A}" dt="2023-09-11T16:40:09.843" v="30" actId="20577"/>
          <ac:spMkLst>
            <pc:docMk/>
            <pc:sldMk cId="2269748343" sldId="266"/>
            <ac:spMk id="3" creationId="{0B3D5142-6973-06B0-2BEB-C477FF912AF0}"/>
          </ac:spMkLst>
        </pc:spChg>
      </pc:sldChg>
      <pc:sldChg chg="modSp">
        <pc:chgData name="Polidori, Luca" userId="S::1760004257@cvs.k12.mi.us::5d7bc834-3bc9-4ca3-8d43-b9d6283f13f5" providerId="AD" clId="Web-{544BC3A0-9A85-D2FB-4038-23594BD06B3A}" dt="2023-09-11T16:41:26.939" v="64" actId="20577"/>
        <pc:sldMkLst>
          <pc:docMk/>
          <pc:sldMk cId="2771102883" sldId="267"/>
        </pc:sldMkLst>
        <pc:graphicFrameChg chg="modGraphic">
          <ac:chgData name="Polidori, Luca" userId="S::1760004257@cvs.k12.mi.us::5d7bc834-3bc9-4ca3-8d43-b9d6283f13f5" providerId="AD" clId="Web-{544BC3A0-9A85-D2FB-4038-23594BD06B3A}" dt="2023-09-11T16:41:26.939" v="64" actId="20577"/>
          <ac:graphicFrameMkLst>
            <pc:docMk/>
            <pc:sldMk cId="2771102883" sldId="267"/>
            <ac:graphicFrameMk id="6" creationId="{2A198267-612C-5934-0AF9-1BEEE4C731A6}"/>
          </ac:graphicFrameMkLst>
        </pc:graphicFrameChg>
      </pc:sldChg>
      <pc:sldChg chg="modSp">
        <pc:chgData name="Polidori, Luca" userId="S::1760004257@cvs.k12.mi.us::5d7bc834-3bc9-4ca3-8d43-b9d6283f13f5" providerId="AD" clId="Web-{544BC3A0-9A85-D2FB-4038-23594BD06B3A}" dt="2023-09-11T16:38:12.434" v="15" actId="20577"/>
        <pc:sldMkLst>
          <pc:docMk/>
          <pc:sldMk cId="657962033" sldId="270"/>
        </pc:sldMkLst>
        <pc:spChg chg="mod">
          <ac:chgData name="Polidori, Luca" userId="S::1760004257@cvs.k12.mi.us::5d7bc834-3bc9-4ca3-8d43-b9d6283f13f5" providerId="AD" clId="Web-{544BC3A0-9A85-D2FB-4038-23594BD06B3A}" dt="2023-09-11T16:38:12.434" v="15" actId="20577"/>
          <ac:spMkLst>
            <pc:docMk/>
            <pc:sldMk cId="657962033" sldId="270"/>
            <ac:spMk id="6" creationId="{8911A1D9-D11B-D202-253E-CF930707B171}"/>
          </ac:spMkLst>
        </pc:spChg>
      </pc:sldChg>
    </pc:docChg>
  </pc:docChgLst>
  <pc:docChgLst>
    <pc:chgData name="Swieczkowski, Patrick" userId="S::1760004014@cvs.k12.mi.us::94873690-b327-4f16-b194-8e9b38857066" providerId="AD" clId="Web-{5E1E6E1E-D1B5-2364-6985-8F77A272E22B}"/>
    <pc:docChg chg="modSld">
      <pc:chgData name="Swieczkowski, Patrick" userId="S::1760004014@cvs.k12.mi.us::94873690-b327-4f16-b194-8e9b38857066" providerId="AD" clId="Web-{5E1E6E1E-D1B5-2364-6985-8F77A272E22B}" dt="2023-09-11T17:09:40.137" v="55" actId="14100"/>
      <pc:docMkLst>
        <pc:docMk/>
      </pc:docMkLst>
      <pc:sldChg chg="modSp">
        <pc:chgData name="Swieczkowski, Patrick" userId="S::1760004014@cvs.k12.mi.us::94873690-b327-4f16-b194-8e9b38857066" providerId="AD" clId="Web-{5E1E6E1E-D1B5-2364-6985-8F77A272E22B}" dt="2023-09-11T17:09:25.480" v="54" actId="20577"/>
        <pc:sldMkLst>
          <pc:docMk/>
          <pc:sldMk cId="654632137" sldId="260"/>
        </pc:sldMkLst>
        <pc:graphicFrameChg chg="modGraphic">
          <ac:chgData name="Swieczkowski, Patrick" userId="S::1760004014@cvs.k12.mi.us::94873690-b327-4f16-b194-8e9b38857066" providerId="AD" clId="Web-{5E1E6E1E-D1B5-2364-6985-8F77A272E22B}" dt="2023-09-11T17:09:25.480" v="54" actId="20577"/>
          <ac:graphicFrameMkLst>
            <pc:docMk/>
            <pc:sldMk cId="654632137" sldId="260"/>
            <ac:graphicFrameMk id="6" creationId="{C43C0412-15BA-17BC-3C8A-BE22738F9C7C}"/>
          </ac:graphicFrameMkLst>
        </pc:graphicFrameChg>
      </pc:sldChg>
      <pc:sldChg chg="modSp">
        <pc:chgData name="Swieczkowski, Patrick" userId="S::1760004014@cvs.k12.mi.us::94873690-b327-4f16-b194-8e9b38857066" providerId="AD" clId="Web-{5E1E6E1E-D1B5-2364-6985-8F77A272E22B}" dt="2023-09-11T17:09:40.137" v="55" actId="14100"/>
        <pc:sldMkLst>
          <pc:docMk/>
          <pc:sldMk cId="1462421713" sldId="265"/>
        </pc:sldMkLst>
        <pc:spChg chg="mod">
          <ac:chgData name="Swieczkowski, Patrick" userId="S::1760004014@cvs.k12.mi.us::94873690-b327-4f16-b194-8e9b38857066" providerId="AD" clId="Web-{5E1E6E1E-D1B5-2364-6985-8F77A272E22B}" dt="2023-09-11T17:09:40.137" v="55" actId="14100"/>
          <ac:spMkLst>
            <pc:docMk/>
            <pc:sldMk cId="1462421713" sldId="265"/>
            <ac:spMk id="3" creationId="{011EA009-3BBC-D50C-BDAF-05D6E86B782D}"/>
          </ac:spMkLst>
        </pc:spChg>
      </pc:sldChg>
    </pc:docChg>
  </pc:docChgLst>
  <pc:docChgLst>
    <pc:chgData name="Polidori, Luca" userId="S::1760004257@cvs.k12.mi.us::5d7bc834-3bc9-4ca3-8d43-b9d6283f13f5" providerId="AD" clId="Web-{64671982-0347-413F-8A42-B8E86A5A378B}"/>
    <pc:docChg chg="modSld">
      <pc:chgData name="Polidori, Luca" userId="S::1760004257@cvs.k12.mi.us::5d7bc834-3bc9-4ca3-8d43-b9d6283f13f5" providerId="AD" clId="Web-{64671982-0347-413F-8A42-B8E86A5A378B}" dt="2023-09-06T16:46:02.172" v="79" actId="20577"/>
      <pc:docMkLst>
        <pc:docMk/>
      </pc:docMkLst>
      <pc:sldChg chg="modSp">
        <pc:chgData name="Polidori, Luca" userId="S::1760004257@cvs.k12.mi.us::5d7bc834-3bc9-4ca3-8d43-b9d6283f13f5" providerId="AD" clId="Web-{64671982-0347-413F-8A42-B8E86A5A378B}" dt="2023-09-06T16:43:35.263" v="68" actId="20577"/>
        <pc:sldMkLst>
          <pc:docMk/>
          <pc:sldMk cId="1228281439" sldId="257"/>
        </pc:sldMkLst>
        <pc:spChg chg="mod">
          <ac:chgData name="Polidori, Luca" userId="S::1760004257@cvs.k12.mi.us::5d7bc834-3bc9-4ca3-8d43-b9d6283f13f5" providerId="AD" clId="Web-{64671982-0347-413F-8A42-B8E86A5A378B}" dt="2023-09-06T16:43:35.263" v="68" actId="20577"/>
          <ac:spMkLst>
            <pc:docMk/>
            <pc:sldMk cId="1228281439" sldId="257"/>
            <ac:spMk id="3" creationId="{1574E703-A657-A686-1E85-D4286FCA4B1F}"/>
          </ac:spMkLst>
        </pc:spChg>
      </pc:sldChg>
      <pc:sldChg chg="modSp">
        <pc:chgData name="Polidori, Luca" userId="S::1760004257@cvs.k12.mi.us::5d7bc834-3bc9-4ca3-8d43-b9d6283f13f5" providerId="AD" clId="Web-{64671982-0347-413F-8A42-B8E86A5A378B}" dt="2023-09-06T16:46:02.172" v="79" actId="20577"/>
        <pc:sldMkLst>
          <pc:docMk/>
          <pc:sldMk cId="982647101" sldId="263"/>
        </pc:sldMkLst>
        <pc:spChg chg="mod">
          <ac:chgData name="Polidori, Luca" userId="S::1760004257@cvs.k12.mi.us::5d7bc834-3bc9-4ca3-8d43-b9d6283f13f5" providerId="AD" clId="Web-{64671982-0347-413F-8A42-B8E86A5A378B}" dt="2023-09-06T16:46:02.172" v="79" actId="20577"/>
          <ac:spMkLst>
            <pc:docMk/>
            <pc:sldMk cId="982647101" sldId="263"/>
            <ac:spMk id="3" creationId="{7466D4AE-0E79-5AB0-CD7B-8D403DC9B31F}"/>
          </ac:spMkLst>
        </pc:spChg>
        <pc:spChg chg="mod">
          <ac:chgData name="Polidori, Luca" userId="S::1760004257@cvs.k12.mi.us::5d7bc834-3bc9-4ca3-8d43-b9d6283f13f5" providerId="AD" clId="Web-{64671982-0347-413F-8A42-B8E86A5A378B}" dt="2023-09-06T16:36:33.438" v="1" actId="20577"/>
          <ac:spMkLst>
            <pc:docMk/>
            <pc:sldMk cId="982647101" sldId="263"/>
            <ac:spMk id="6" creationId="{C5C209EB-D953-195D-A8EB-D1944857E36C}"/>
          </ac:spMkLst>
        </pc:spChg>
      </pc:sldChg>
      <pc:sldChg chg="modSp">
        <pc:chgData name="Polidori, Luca" userId="S::1760004257@cvs.k12.mi.us::5d7bc834-3bc9-4ca3-8d43-b9d6283f13f5" providerId="AD" clId="Web-{64671982-0347-413F-8A42-B8E86A5A378B}" dt="2023-09-06T16:36:49.298" v="3" actId="20577"/>
        <pc:sldMkLst>
          <pc:docMk/>
          <pc:sldMk cId="4029803652" sldId="264"/>
        </pc:sldMkLst>
        <pc:spChg chg="mod">
          <ac:chgData name="Polidori, Luca" userId="S::1760004257@cvs.k12.mi.us::5d7bc834-3bc9-4ca3-8d43-b9d6283f13f5" providerId="AD" clId="Web-{64671982-0347-413F-8A42-B8E86A5A378B}" dt="2023-09-06T16:36:49.298" v="3" actId="20577"/>
          <ac:spMkLst>
            <pc:docMk/>
            <pc:sldMk cId="4029803652" sldId="264"/>
            <ac:spMk id="3" creationId="{A3D89898-E508-69E3-EB1A-40109B9C3A5A}"/>
          </ac:spMkLst>
        </pc:spChg>
      </pc:sldChg>
      <pc:sldChg chg="modSp">
        <pc:chgData name="Polidori, Luca" userId="S::1760004257@cvs.k12.mi.us::5d7bc834-3bc9-4ca3-8d43-b9d6283f13f5" providerId="AD" clId="Web-{64671982-0347-413F-8A42-B8E86A5A378B}" dt="2023-09-06T16:45:06.171" v="72" actId="20577"/>
        <pc:sldMkLst>
          <pc:docMk/>
          <pc:sldMk cId="2771102883" sldId="267"/>
        </pc:sldMkLst>
        <pc:spChg chg="mod">
          <ac:chgData name="Polidori, Luca" userId="S::1760004257@cvs.k12.mi.us::5d7bc834-3bc9-4ca3-8d43-b9d6283f13f5" providerId="AD" clId="Web-{64671982-0347-413F-8A42-B8E86A5A378B}" dt="2023-09-06T16:45:06.171" v="72" actId="20577"/>
          <ac:spMkLst>
            <pc:docMk/>
            <pc:sldMk cId="2771102883" sldId="267"/>
            <ac:spMk id="3" creationId="{D4BC22FA-11F8-E3E2-5E2D-88D46A288879}"/>
          </ac:spMkLst>
        </pc:spChg>
      </pc:sldChg>
    </pc:docChg>
  </pc:docChgLst>
  <pc:docChgLst>
    <pc:chgData name="Koneval, McKenna" userId="S::1760002948@cvs.k12.mi.us::689ee933-f984-4137-a0d2-221618aca614" providerId="AD" clId="Web-{56D5837D-A319-FB56-0109-DEFFE1C2198E}"/>
    <pc:docChg chg="modSld">
      <pc:chgData name="Koneval, McKenna" userId="S::1760002948@cvs.k12.mi.us::689ee933-f984-4137-a0d2-221618aca614" providerId="AD" clId="Web-{56D5837D-A319-FB56-0109-DEFFE1C2198E}" dt="2023-09-10T19:37:36.386" v="68" actId="1076"/>
      <pc:docMkLst>
        <pc:docMk/>
      </pc:docMkLst>
      <pc:sldChg chg="addSp modSp">
        <pc:chgData name="Koneval, McKenna" userId="S::1760002948@cvs.k12.mi.us::689ee933-f984-4137-a0d2-221618aca614" providerId="AD" clId="Web-{56D5837D-A319-FB56-0109-DEFFE1C2198E}" dt="2023-09-10T19:37:36.386" v="68" actId="1076"/>
        <pc:sldMkLst>
          <pc:docMk/>
          <pc:sldMk cId="109857222" sldId="256"/>
        </pc:sldMkLst>
        <pc:spChg chg="mod">
          <ac:chgData name="Koneval, McKenna" userId="S::1760002948@cvs.k12.mi.us::689ee933-f984-4137-a0d2-221618aca614" providerId="AD" clId="Web-{56D5837D-A319-FB56-0109-DEFFE1C2198E}" dt="2023-09-10T19:37:33.839" v="67" actId="1076"/>
          <ac:spMkLst>
            <pc:docMk/>
            <pc:sldMk cId="109857222" sldId="256"/>
            <ac:spMk id="9" creationId="{EE23F2C2-97A8-CE36-870A-C56F1F9424F3}"/>
          </ac:spMkLst>
        </pc:spChg>
        <pc:picChg chg="add mod">
          <ac:chgData name="Koneval, McKenna" userId="S::1760002948@cvs.k12.mi.us::689ee933-f984-4137-a0d2-221618aca614" providerId="AD" clId="Web-{56D5837D-A319-FB56-0109-DEFFE1C2198E}" dt="2023-09-10T19:37:36.386" v="68" actId="1076"/>
          <ac:picMkLst>
            <pc:docMk/>
            <pc:sldMk cId="109857222" sldId="256"/>
            <ac:picMk id="6" creationId="{3D2B84F8-A450-2D4A-6237-82B3D661C343}"/>
          </ac:picMkLst>
        </pc:picChg>
      </pc:sldChg>
      <pc:sldChg chg="modSp">
        <pc:chgData name="Koneval, McKenna" userId="S::1760002948@cvs.k12.mi.us::689ee933-f984-4137-a0d2-221618aca614" providerId="AD" clId="Web-{56D5837D-A319-FB56-0109-DEFFE1C2198E}" dt="2023-09-10T19:27:24.676" v="43" actId="20577"/>
        <pc:sldMkLst>
          <pc:docMk/>
          <pc:sldMk cId="2269748343" sldId="266"/>
        </pc:sldMkLst>
        <pc:spChg chg="mod">
          <ac:chgData name="Koneval, McKenna" userId="S::1760002948@cvs.k12.mi.us::689ee933-f984-4137-a0d2-221618aca614" providerId="AD" clId="Web-{56D5837D-A319-FB56-0109-DEFFE1C2198E}" dt="2023-09-10T19:27:24.676" v="43" actId="20577"/>
          <ac:spMkLst>
            <pc:docMk/>
            <pc:sldMk cId="2269748343" sldId="266"/>
            <ac:spMk id="3" creationId="{0B3D5142-6973-06B0-2BEB-C477FF912AF0}"/>
          </ac:spMkLst>
        </pc:spChg>
      </pc:sldChg>
    </pc:docChg>
  </pc:docChgLst>
  <pc:docChgLst>
    <pc:chgData clId="Web-{64671982-0347-413F-8A42-B8E86A5A378B}"/>
    <pc:docChg chg="modSld">
      <pc:chgData name="" userId="" providerId="" clId="Web-{64671982-0347-413F-8A42-B8E86A5A378B}" dt="2023-09-06T16:35:20.420" v="1" actId="20577"/>
      <pc:docMkLst>
        <pc:docMk/>
      </pc:docMkLst>
      <pc:sldChg chg="modSp">
        <pc:chgData name="" userId="" providerId="" clId="Web-{64671982-0347-413F-8A42-B8E86A5A378B}" dt="2023-09-06T16:35:20.420" v="1" actId="20577"/>
        <pc:sldMkLst>
          <pc:docMk/>
          <pc:sldMk cId="1228281439" sldId="257"/>
        </pc:sldMkLst>
        <pc:spChg chg="mod">
          <ac:chgData name="" userId="" providerId="" clId="Web-{64671982-0347-413F-8A42-B8E86A5A378B}" dt="2023-09-06T16:35:20.420" v="1" actId="20577"/>
          <ac:spMkLst>
            <pc:docMk/>
            <pc:sldMk cId="1228281439" sldId="257"/>
            <ac:spMk id="3" creationId="{1574E703-A657-A686-1E85-D4286FCA4B1F}"/>
          </ac:spMkLst>
        </pc:spChg>
      </pc:sldChg>
    </pc:docChg>
  </pc:docChgLst>
  <pc:docChgLst>
    <pc:chgData name="Swieczkowski, Patrick" userId="S::1760004014@cvs.k12.mi.us::94873690-b327-4f16-b194-8e9b38857066" providerId="AD" clId="Web-{80D14227-787E-7881-5BA8-C047BDF51009}"/>
    <pc:docChg chg="modSld">
      <pc:chgData name="Swieczkowski, Patrick" userId="S::1760004014@cvs.k12.mi.us::94873690-b327-4f16-b194-8e9b38857066" providerId="AD" clId="Web-{80D14227-787E-7881-5BA8-C047BDF51009}" dt="2023-08-30T17:03:47.691" v="56" actId="20577"/>
      <pc:docMkLst>
        <pc:docMk/>
      </pc:docMkLst>
      <pc:sldChg chg="modSp">
        <pc:chgData name="Swieczkowski, Patrick" userId="S::1760004014@cvs.k12.mi.us::94873690-b327-4f16-b194-8e9b38857066" providerId="AD" clId="Web-{80D14227-787E-7881-5BA8-C047BDF51009}" dt="2023-08-30T16:55:24.349" v="33" actId="20577"/>
        <pc:sldMkLst>
          <pc:docMk/>
          <pc:sldMk cId="109857222" sldId="256"/>
        </pc:sldMkLst>
        <pc:spChg chg="mod">
          <ac:chgData name="Swieczkowski, Patrick" userId="S::1760004014@cvs.k12.mi.us::94873690-b327-4f16-b194-8e9b38857066" providerId="AD" clId="Web-{80D14227-787E-7881-5BA8-C047BDF51009}" dt="2023-08-30T16:55:24.349" v="33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Swieczkowski, Patrick" userId="S::1760004014@cvs.k12.mi.us::94873690-b327-4f16-b194-8e9b38857066" providerId="AD" clId="Web-{80D14227-787E-7881-5BA8-C047BDF51009}" dt="2023-08-30T17:03:47.691" v="56" actId="20577"/>
        <pc:sldMkLst>
          <pc:docMk/>
          <pc:sldMk cId="654632137" sldId="260"/>
        </pc:sldMkLst>
        <pc:spChg chg="mod">
          <ac:chgData name="Swieczkowski, Patrick" userId="S::1760004014@cvs.k12.mi.us::94873690-b327-4f16-b194-8e9b38857066" providerId="AD" clId="Web-{80D14227-787E-7881-5BA8-C047BDF51009}" dt="2023-08-30T17:03:47.691" v="56" actId="20577"/>
          <ac:spMkLst>
            <pc:docMk/>
            <pc:sldMk cId="654632137" sldId="260"/>
            <ac:spMk id="3" creationId="{E96CCE1D-1CCB-2877-9DB7-C106490990C7}"/>
          </ac:spMkLst>
        </pc:spChg>
      </pc:sldChg>
    </pc:docChg>
  </pc:docChgLst>
  <pc:docChgLst>
    <pc:chgData name="Mei, Karen" userId="S::1760003761@cvs.k12.mi.us::f3bbfc70-ad75-4488-b15e-17418e19964f" providerId="AD" clId="Web-{68510B07-F19F-8051-9E8E-5976EAED5F43}"/>
    <pc:docChg chg="addSld modSld">
      <pc:chgData name="Mei, Karen" userId="S::1760003761@cvs.k12.mi.us::f3bbfc70-ad75-4488-b15e-17418e19964f" providerId="AD" clId="Web-{68510B07-F19F-8051-9E8E-5976EAED5F43}" dt="2023-09-05T02:41:50.281" v="104" actId="20577"/>
      <pc:docMkLst>
        <pc:docMk/>
      </pc:docMkLst>
      <pc:sldChg chg="addSp modSp new mod setBg">
        <pc:chgData name="Mei, Karen" userId="S::1760003761@cvs.k12.mi.us::f3bbfc70-ad75-4488-b15e-17418e19964f" providerId="AD" clId="Web-{68510B07-F19F-8051-9E8E-5976EAED5F43}" dt="2023-09-05T02:41:50.281" v="104" actId="20577"/>
        <pc:sldMkLst>
          <pc:docMk/>
          <pc:sldMk cId="3204056472" sldId="268"/>
        </pc:sldMkLst>
        <pc:spChg chg="mod">
          <ac:chgData name="Mei, Karen" userId="S::1760003761@cvs.k12.mi.us::f3bbfc70-ad75-4488-b15e-17418e19964f" providerId="AD" clId="Web-{68510B07-F19F-8051-9E8E-5976EAED5F43}" dt="2023-09-05T02:40:37.404" v="7" actId="20577"/>
          <ac:spMkLst>
            <pc:docMk/>
            <pc:sldMk cId="3204056472" sldId="268"/>
            <ac:spMk id="2" creationId="{25529DAC-D6A2-AA2C-BB11-8E5AC70039BF}"/>
          </ac:spMkLst>
        </pc:spChg>
        <pc:spChg chg="mod ord">
          <ac:chgData name="Mei, Karen" userId="S::1760003761@cvs.k12.mi.us::f3bbfc70-ad75-4488-b15e-17418e19964f" providerId="AD" clId="Web-{68510B07-F19F-8051-9E8E-5976EAED5F43}" dt="2023-09-05T02:41:50.281" v="104" actId="20577"/>
          <ac:spMkLst>
            <pc:docMk/>
            <pc:sldMk cId="3204056472" sldId="268"/>
            <ac:spMk id="3" creationId="{FA2238C5-9B0F-AE26-4055-912DB4F8317B}"/>
          </ac:spMkLst>
        </pc:spChg>
        <pc:spChg chg="mod">
          <ac:chgData name="Mei, Karen" userId="S::1760003761@cvs.k12.mi.us::f3bbfc70-ad75-4488-b15e-17418e19964f" providerId="AD" clId="Web-{68510B07-F19F-8051-9E8E-5976EAED5F43}" dt="2023-09-05T02:40:36.247" v="6" actId="20577"/>
          <ac:spMkLst>
            <pc:docMk/>
            <pc:sldMk cId="3204056472" sldId="268"/>
            <ac:spMk id="4" creationId="{49337100-152B-BD3C-B7E5-6E5208D00165}"/>
          </ac:spMkLst>
        </pc:spChg>
        <pc:spChg chg="add">
          <ac:chgData name="Mei, Karen" userId="S::1760003761@cvs.k12.mi.us::f3bbfc70-ad75-4488-b15e-17418e19964f" providerId="AD" clId="Web-{68510B07-F19F-8051-9E8E-5976EAED5F43}" dt="2023-09-05T02:40:19.763" v="1"/>
          <ac:spMkLst>
            <pc:docMk/>
            <pc:sldMk cId="3204056472" sldId="268"/>
            <ac:spMk id="9" creationId="{09588DA8-065E-4F6F-8EFD-43104AB2E0CF}"/>
          </ac:spMkLst>
        </pc:spChg>
        <pc:spChg chg="add">
          <ac:chgData name="Mei, Karen" userId="S::1760003761@cvs.k12.mi.us::f3bbfc70-ad75-4488-b15e-17418e19964f" providerId="AD" clId="Web-{68510B07-F19F-8051-9E8E-5976EAED5F43}" dt="2023-09-05T02:40:19.763" v="1"/>
          <ac:spMkLst>
            <pc:docMk/>
            <pc:sldMk cId="3204056472" sldId="268"/>
            <ac:spMk id="11" creationId="{C4285719-470E-454C-AF62-8323075F1F5B}"/>
          </ac:spMkLst>
        </pc:spChg>
        <pc:spChg chg="add">
          <ac:chgData name="Mei, Karen" userId="S::1760003761@cvs.k12.mi.us::f3bbfc70-ad75-4488-b15e-17418e19964f" providerId="AD" clId="Web-{68510B07-F19F-8051-9E8E-5976EAED5F43}" dt="2023-09-05T02:40:19.763" v="1"/>
          <ac:spMkLst>
            <pc:docMk/>
            <pc:sldMk cId="3204056472" sldId="268"/>
            <ac:spMk id="13" creationId="{CD9FE4EF-C4D8-49A0-B2FF-81D8DB7D8A24}"/>
          </ac:spMkLst>
        </pc:spChg>
        <pc:spChg chg="add">
          <ac:chgData name="Mei, Karen" userId="S::1760003761@cvs.k12.mi.us::f3bbfc70-ad75-4488-b15e-17418e19964f" providerId="AD" clId="Web-{68510B07-F19F-8051-9E8E-5976EAED5F43}" dt="2023-09-05T02:40:19.763" v="1"/>
          <ac:spMkLst>
            <pc:docMk/>
            <pc:sldMk cId="3204056472" sldId="268"/>
            <ac:spMk id="15" creationId="{4300840D-0A0B-4512-BACA-B439D5B9C57C}"/>
          </ac:spMkLst>
        </pc:spChg>
        <pc:spChg chg="add">
          <ac:chgData name="Mei, Karen" userId="S::1760003761@cvs.k12.mi.us::f3bbfc70-ad75-4488-b15e-17418e19964f" providerId="AD" clId="Web-{68510B07-F19F-8051-9E8E-5976EAED5F43}" dt="2023-09-05T02:40:19.763" v="1"/>
          <ac:spMkLst>
            <pc:docMk/>
            <pc:sldMk cId="3204056472" sldId="268"/>
            <ac:spMk id="17" creationId="{D2B78728-A580-49A7-84F9-6EF6F583ADE0}"/>
          </ac:spMkLst>
        </pc:spChg>
        <pc:spChg chg="add">
          <ac:chgData name="Mei, Karen" userId="S::1760003761@cvs.k12.mi.us::f3bbfc70-ad75-4488-b15e-17418e19964f" providerId="AD" clId="Web-{68510B07-F19F-8051-9E8E-5976EAED5F43}" dt="2023-09-05T02:40:19.763" v="1"/>
          <ac:spMkLst>
            <pc:docMk/>
            <pc:sldMk cId="3204056472" sldId="268"/>
            <ac:spMk id="19" creationId="{38FAA1A1-D861-433F-88FA-1E9D6FD31D11}"/>
          </ac:spMkLst>
        </pc:spChg>
        <pc:spChg chg="add">
          <ac:chgData name="Mei, Karen" userId="S::1760003761@cvs.k12.mi.us::f3bbfc70-ad75-4488-b15e-17418e19964f" providerId="AD" clId="Web-{68510B07-F19F-8051-9E8E-5976EAED5F43}" dt="2023-09-05T02:40:19.763" v="1"/>
          <ac:spMkLst>
            <pc:docMk/>
            <pc:sldMk cId="3204056472" sldId="268"/>
            <ac:spMk id="21" creationId="{8D71EDA1-87BF-4D5D-AB79-F346FD19278A}"/>
          </ac:spMkLst>
        </pc:spChg>
      </pc:sldChg>
    </pc:docChg>
  </pc:docChgLst>
  <pc:docChgLst>
    <pc:chgData name="Polidori, Luca" userId="S::1760004257@cvs.k12.mi.us::5d7bc834-3bc9-4ca3-8d43-b9d6283f13f5" providerId="AD" clId="Web-{959B37D5-7773-4C4B-9994-BB250A668A05}"/>
    <pc:docChg chg="modSld">
      <pc:chgData name="Polidori, Luca" userId="S::1760004257@cvs.k12.mi.us::5d7bc834-3bc9-4ca3-8d43-b9d6283f13f5" providerId="AD" clId="Web-{959B37D5-7773-4C4B-9994-BB250A668A05}" dt="2023-08-30T20:52:31.711" v="0" actId="1076"/>
      <pc:docMkLst>
        <pc:docMk/>
      </pc:docMkLst>
      <pc:sldChg chg="modSp">
        <pc:chgData name="Polidori, Luca" userId="S::1760004257@cvs.k12.mi.us::5d7bc834-3bc9-4ca3-8d43-b9d6283f13f5" providerId="AD" clId="Web-{959B37D5-7773-4C4B-9994-BB250A668A05}" dt="2023-08-30T20:52:31.711" v="0" actId="1076"/>
        <pc:sldMkLst>
          <pc:docMk/>
          <pc:sldMk cId="47331984" sldId="258"/>
        </pc:sldMkLst>
        <pc:spChg chg="mod">
          <ac:chgData name="Polidori, Luca" userId="S::1760004257@cvs.k12.mi.us::5d7bc834-3bc9-4ca3-8d43-b9d6283f13f5" providerId="AD" clId="Web-{959B37D5-7773-4C4B-9994-BB250A668A05}" dt="2023-08-30T20:52:31.711" v="0" actId="1076"/>
          <ac:spMkLst>
            <pc:docMk/>
            <pc:sldMk cId="47331984" sldId="258"/>
            <ac:spMk id="2" creationId="{95A61D15-60C9-B311-23AC-162E0FE9DEBB}"/>
          </ac:spMkLst>
        </pc:spChg>
      </pc:sldChg>
    </pc:docChg>
  </pc:docChgLst>
  <pc:docChgLst>
    <pc:chgData name="Mei, Karen" userId="S::1760003761@cvs.k12.mi.us::f3bbfc70-ad75-4488-b15e-17418e19964f" providerId="AD" clId="Web-{6F3F2423-B842-8AF3-B01D-F8922543CBEA}"/>
    <pc:docChg chg="modSld">
      <pc:chgData name="Mei, Karen" userId="S::1760003761@cvs.k12.mi.us::f3bbfc70-ad75-4488-b15e-17418e19964f" providerId="AD" clId="Web-{6F3F2423-B842-8AF3-B01D-F8922543CBEA}" dt="2023-09-03T05:46:04.852" v="273" actId="1076"/>
      <pc:docMkLst>
        <pc:docMk/>
      </pc:docMkLst>
      <pc:sldChg chg="modSp">
        <pc:chgData name="Mei, Karen" userId="S::1760003761@cvs.k12.mi.us::f3bbfc70-ad75-4488-b15e-17418e19964f" providerId="AD" clId="Web-{6F3F2423-B842-8AF3-B01D-F8922543CBEA}" dt="2023-09-03T05:36:50.973" v="18" actId="20577"/>
        <pc:sldMkLst>
          <pc:docMk/>
          <pc:sldMk cId="1228281439" sldId="257"/>
        </pc:sldMkLst>
        <pc:spChg chg="mod">
          <ac:chgData name="Mei, Karen" userId="S::1760003761@cvs.k12.mi.us::f3bbfc70-ad75-4488-b15e-17418e19964f" providerId="AD" clId="Web-{6F3F2423-B842-8AF3-B01D-F8922543CBEA}" dt="2023-09-03T05:36:50.973" v="18" actId="20577"/>
          <ac:spMkLst>
            <pc:docMk/>
            <pc:sldMk cId="1228281439" sldId="257"/>
            <ac:spMk id="3" creationId="{1574E703-A657-A686-1E85-D4286FCA4B1F}"/>
          </ac:spMkLst>
        </pc:spChg>
      </pc:sldChg>
      <pc:sldChg chg="addSp delSp modSp mod setBg">
        <pc:chgData name="Mei, Karen" userId="S::1760003761@cvs.k12.mi.us::f3bbfc70-ad75-4488-b15e-17418e19964f" providerId="AD" clId="Web-{6F3F2423-B842-8AF3-B01D-F8922543CBEA}" dt="2023-09-03T05:46:04.852" v="273" actId="1076"/>
        <pc:sldMkLst>
          <pc:docMk/>
          <pc:sldMk cId="3646133431" sldId="259"/>
        </pc:sldMkLst>
        <pc:spChg chg="mod">
          <ac:chgData name="Mei, Karen" userId="S::1760003761@cvs.k12.mi.us::f3bbfc70-ad75-4488-b15e-17418e19964f" providerId="AD" clId="Web-{6F3F2423-B842-8AF3-B01D-F8922543CBEA}" dt="2023-09-03T05:45:40.789" v="265" actId="20577"/>
          <ac:spMkLst>
            <pc:docMk/>
            <pc:sldMk cId="3646133431" sldId="259"/>
            <ac:spMk id="2" creationId="{DBD3D407-857B-1D10-ED2B-C1DCB461D6D6}"/>
          </ac:spMkLst>
        </pc:spChg>
        <pc:spChg chg="del">
          <ac:chgData name="Mei, Karen" userId="S::1760003761@cvs.k12.mi.us::f3bbfc70-ad75-4488-b15e-17418e19964f" providerId="AD" clId="Web-{6F3F2423-B842-8AF3-B01D-F8922543CBEA}" dt="2023-09-03T05:38:39.524" v="19"/>
          <ac:spMkLst>
            <pc:docMk/>
            <pc:sldMk cId="3646133431" sldId="259"/>
            <ac:spMk id="3" creationId="{6569BCAF-F90F-B73A-198A-270DBA704BAF}"/>
          </ac:spMkLst>
        </pc:spChg>
        <pc:spChg chg="mod ord">
          <ac:chgData name="Mei, Karen" userId="S::1760003761@cvs.k12.mi.us::f3bbfc70-ad75-4488-b15e-17418e19964f" providerId="AD" clId="Web-{6F3F2423-B842-8AF3-B01D-F8922543CBEA}" dt="2023-09-03T05:45:16.006" v="250" actId="1076"/>
          <ac:spMkLst>
            <pc:docMk/>
            <pc:sldMk cId="3646133431" sldId="259"/>
            <ac:spMk id="4" creationId="{DE959C05-FA0C-C3D1-E867-E7BC15155299}"/>
          </ac:spMkLst>
        </pc:spChg>
        <pc:spChg chg="add del mod">
          <ac:chgData name="Mei, Karen" userId="S::1760003761@cvs.k12.mi.us::f3bbfc70-ad75-4488-b15e-17418e19964f" providerId="AD" clId="Web-{6F3F2423-B842-8AF3-B01D-F8922543CBEA}" dt="2023-09-03T05:38:46.040" v="20"/>
          <ac:spMkLst>
            <pc:docMk/>
            <pc:sldMk cId="3646133431" sldId="259"/>
            <ac:spMk id="6" creationId="{4A225E70-7609-6CAF-87BD-2537C6B03723}"/>
          </ac:spMkLst>
        </pc:spChg>
        <pc:spChg chg="add mod ord">
          <ac:chgData name="Mei, Karen" userId="S::1760003761@cvs.k12.mi.us::f3bbfc70-ad75-4488-b15e-17418e19964f" providerId="AD" clId="Web-{6F3F2423-B842-8AF3-B01D-F8922543CBEA}" dt="2023-09-03T05:46:04.852" v="273" actId="1076"/>
          <ac:spMkLst>
            <pc:docMk/>
            <pc:sldMk cId="3646133431" sldId="259"/>
            <ac:spMk id="9" creationId="{49FF6433-C197-5D85-B06B-4977F5B1AA96}"/>
          </ac:spMkLst>
        </pc:spChg>
        <pc:spChg chg="add del">
          <ac:chgData name="Mei, Karen" userId="S::1760003761@cvs.k12.mi.us::f3bbfc70-ad75-4488-b15e-17418e19964f" providerId="AD" clId="Web-{6F3F2423-B842-8AF3-B01D-F8922543CBEA}" dt="2023-09-03T05:44:55.021" v="243"/>
          <ac:spMkLst>
            <pc:docMk/>
            <pc:sldMk cId="3646133431" sldId="259"/>
            <ac:spMk id="13" creationId="{78BA5F19-D5E1-4ECC-BEC2-DF7AEDFD7C50}"/>
          </ac:spMkLst>
        </pc:spChg>
        <pc:spChg chg="add del">
          <ac:chgData name="Mei, Karen" userId="S::1760003761@cvs.k12.mi.us::f3bbfc70-ad75-4488-b15e-17418e19964f" providerId="AD" clId="Web-{6F3F2423-B842-8AF3-B01D-F8922543CBEA}" dt="2023-09-03T05:44:55.021" v="243"/>
          <ac:spMkLst>
            <pc:docMk/>
            <pc:sldMk cId="3646133431" sldId="259"/>
            <ac:spMk id="15" creationId="{50CC88A9-A661-4C48-866E-8734E51140B1}"/>
          </ac:spMkLst>
        </pc:spChg>
        <pc:spChg chg="add del">
          <ac:chgData name="Mei, Karen" userId="S::1760003761@cvs.k12.mi.us::f3bbfc70-ad75-4488-b15e-17418e19964f" providerId="AD" clId="Web-{6F3F2423-B842-8AF3-B01D-F8922543CBEA}" dt="2023-09-03T05:44:55.021" v="243"/>
          <ac:spMkLst>
            <pc:docMk/>
            <pc:sldMk cId="3646133431" sldId="259"/>
            <ac:spMk id="17" creationId="{CFDF195F-784B-4D00-8C92-6FC1B0499EA1}"/>
          </ac:spMkLst>
        </pc:spChg>
        <pc:grpChg chg="add">
          <ac:chgData name="Mei, Karen" userId="S::1760003761@cvs.k12.mi.us::f3bbfc70-ad75-4488-b15e-17418e19964f" providerId="AD" clId="Web-{6F3F2423-B842-8AF3-B01D-F8922543CBEA}" dt="2023-09-03T05:44:55.021" v="243"/>
          <ac:grpSpMkLst>
            <pc:docMk/>
            <pc:sldMk cId="3646133431" sldId="259"/>
            <ac:grpSpMk id="22" creationId="{D0B504DB-2CA0-0008-B756-CDCA1713F8A7}"/>
          </ac:grpSpMkLst>
        </pc:grpChg>
        <pc:picChg chg="add mod ord">
          <ac:chgData name="Mei, Karen" userId="S::1760003761@cvs.k12.mi.us::f3bbfc70-ad75-4488-b15e-17418e19964f" providerId="AD" clId="Web-{6F3F2423-B842-8AF3-B01D-F8922543CBEA}" dt="2023-09-03T05:45:22.756" v="252" actId="14100"/>
          <ac:picMkLst>
            <pc:docMk/>
            <pc:sldMk cId="3646133431" sldId="259"/>
            <ac:picMk id="7" creationId="{79AF5983-66B7-63F2-7F96-FD2EAB2CC07E}"/>
          </ac:picMkLst>
        </pc:picChg>
        <pc:picChg chg="add mod modCrop">
          <ac:chgData name="Mei, Karen" userId="S::1760003761@cvs.k12.mi.us::f3bbfc70-ad75-4488-b15e-17418e19964f" providerId="AD" clId="Web-{6F3F2423-B842-8AF3-B01D-F8922543CBEA}" dt="2023-09-03T05:45:24.226" v="253" actId="1076"/>
          <ac:picMkLst>
            <pc:docMk/>
            <pc:sldMk cId="3646133431" sldId="259"/>
            <ac:picMk id="8" creationId="{3247B633-6E91-AFF3-26AD-390001A91257}"/>
          </ac:picMkLst>
        </pc:picChg>
      </pc:sldChg>
    </pc:docChg>
  </pc:docChgLst>
  <pc:docChgLst>
    <pc:chgData name="Polidori, Luca" userId="S::1760004257@cvs.k12.mi.us::5d7bc834-3bc9-4ca3-8d43-b9d6283f13f5" providerId="AD" clId="Web-{05C19A2E-8D9B-9326-08E0-DEACEEABFEC6}"/>
    <pc:docChg chg="addSld delSld modSld sldOrd">
      <pc:chgData name="Polidori, Luca" userId="S::1760004257@cvs.k12.mi.us::5d7bc834-3bc9-4ca3-8d43-b9d6283f13f5" providerId="AD" clId="Web-{05C19A2E-8D9B-9326-08E0-DEACEEABFEC6}" dt="2023-09-08T15:18:00.597" v="379"/>
      <pc:docMkLst>
        <pc:docMk/>
      </pc:docMkLst>
      <pc:sldChg chg="addSp modSp add del ord">
        <pc:chgData name="Polidori, Luca" userId="S::1760004257@cvs.k12.mi.us::5d7bc834-3bc9-4ca3-8d43-b9d6283f13f5" providerId="AD" clId="Web-{05C19A2E-8D9B-9326-08E0-DEACEEABFEC6}" dt="2023-09-08T15:18:00.597" v="379"/>
        <pc:sldMkLst>
          <pc:docMk/>
          <pc:sldMk cId="109857222" sldId="256"/>
        </pc:sldMkLst>
        <pc:spChg chg="add mod">
          <ac:chgData name="Polidori, Luca" userId="S::1760004257@cvs.k12.mi.us::5d7bc834-3bc9-4ca3-8d43-b9d6283f13f5" providerId="AD" clId="Web-{05C19A2E-8D9B-9326-08E0-DEACEEABFEC6}" dt="2023-09-08T15:16:25.277" v="343" actId="14100"/>
          <ac:spMkLst>
            <pc:docMk/>
            <pc:sldMk cId="109857222" sldId="256"/>
            <ac:spMk id="3" creationId="{E85D9040-0B26-5C3B-BA05-D0A233CDB8B0}"/>
          </ac:spMkLst>
        </pc:spChg>
      </pc:sldChg>
      <pc:sldChg chg="ord">
        <pc:chgData name="Polidori, Luca" userId="S::1760004257@cvs.k12.mi.us::5d7bc834-3bc9-4ca3-8d43-b9d6283f13f5" providerId="AD" clId="Web-{05C19A2E-8D9B-9326-08E0-DEACEEABFEC6}" dt="2023-09-08T15:13:18.716" v="314"/>
        <pc:sldMkLst>
          <pc:docMk/>
          <pc:sldMk cId="1228281439" sldId="257"/>
        </pc:sldMkLst>
      </pc:sldChg>
      <pc:sldChg chg="del">
        <pc:chgData name="Polidori, Luca" userId="S::1760004257@cvs.k12.mi.us::5d7bc834-3bc9-4ca3-8d43-b9d6283f13f5" providerId="AD" clId="Web-{05C19A2E-8D9B-9326-08E0-DEACEEABFEC6}" dt="2023-09-08T15:03:26.810" v="119"/>
        <pc:sldMkLst>
          <pc:docMk/>
          <pc:sldMk cId="2274429558" sldId="262"/>
        </pc:sldMkLst>
      </pc:sldChg>
      <pc:sldChg chg="modSp">
        <pc:chgData name="Polidori, Luca" userId="S::1760004257@cvs.k12.mi.us::5d7bc834-3bc9-4ca3-8d43-b9d6283f13f5" providerId="AD" clId="Web-{05C19A2E-8D9B-9326-08E0-DEACEEABFEC6}" dt="2023-09-08T15:05:38.180" v="201" actId="20577"/>
        <pc:sldMkLst>
          <pc:docMk/>
          <pc:sldMk cId="982647101" sldId="263"/>
        </pc:sldMkLst>
        <pc:spChg chg="mod">
          <ac:chgData name="Polidori, Luca" userId="S::1760004257@cvs.k12.mi.us::5d7bc834-3bc9-4ca3-8d43-b9d6283f13f5" providerId="AD" clId="Web-{05C19A2E-8D9B-9326-08E0-DEACEEABFEC6}" dt="2023-09-08T15:05:38.180" v="201" actId="20577"/>
          <ac:spMkLst>
            <pc:docMk/>
            <pc:sldMk cId="982647101" sldId="263"/>
            <ac:spMk id="6" creationId="{C5C209EB-D953-195D-A8EB-D1944857E36C}"/>
          </ac:spMkLst>
        </pc:spChg>
      </pc:sldChg>
      <pc:sldChg chg="addSp modSp mod setBg">
        <pc:chgData name="Polidori, Luca" userId="S::1760004257@cvs.k12.mi.us::5d7bc834-3bc9-4ca3-8d43-b9d6283f13f5" providerId="AD" clId="Web-{05C19A2E-8D9B-9326-08E0-DEACEEABFEC6}" dt="2023-09-08T15:15:25.272" v="321" actId="20577"/>
        <pc:sldMkLst>
          <pc:docMk/>
          <pc:sldMk cId="2269748343" sldId="266"/>
        </pc:sldMkLst>
        <pc:spChg chg="mod">
          <ac:chgData name="Polidori, Luca" userId="S::1760004257@cvs.k12.mi.us::5d7bc834-3bc9-4ca3-8d43-b9d6283f13f5" providerId="AD" clId="Web-{05C19A2E-8D9B-9326-08E0-DEACEEABFEC6}" dt="2023-09-08T15:11:08.034" v="281"/>
          <ac:spMkLst>
            <pc:docMk/>
            <pc:sldMk cId="2269748343" sldId="266"/>
            <ac:spMk id="2" creationId="{CB24096B-43E6-66AF-2B5C-1DF82AB7325E}"/>
          </ac:spMkLst>
        </pc:spChg>
        <pc:spChg chg="mod ord">
          <ac:chgData name="Polidori, Luca" userId="S::1760004257@cvs.k12.mi.us::5d7bc834-3bc9-4ca3-8d43-b9d6283f13f5" providerId="AD" clId="Web-{05C19A2E-8D9B-9326-08E0-DEACEEABFEC6}" dt="2023-09-08T15:15:25.272" v="321" actId="20577"/>
          <ac:spMkLst>
            <pc:docMk/>
            <pc:sldMk cId="2269748343" sldId="266"/>
            <ac:spMk id="3" creationId="{0B3D5142-6973-06B0-2BEB-C477FF912AF0}"/>
          </ac:spMkLst>
        </pc:spChg>
        <pc:spChg chg="mod">
          <ac:chgData name="Polidori, Luca" userId="S::1760004257@cvs.k12.mi.us::5d7bc834-3bc9-4ca3-8d43-b9d6283f13f5" providerId="AD" clId="Web-{05C19A2E-8D9B-9326-08E0-DEACEEABFEC6}" dt="2023-09-08T15:11:58.819" v="290" actId="1076"/>
          <ac:spMkLst>
            <pc:docMk/>
            <pc:sldMk cId="2269748343" sldId="266"/>
            <ac:spMk id="4" creationId="{F4BA95FE-A13B-23BB-7997-A946E5AED2B1}"/>
          </ac:spMkLst>
        </pc:spChg>
        <pc:spChg chg="add">
          <ac:chgData name="Polidori, Luca" userId="S::1760004257@cvs.k12.mi.us::5d7bc834-3bc9-4ca3-8d43-b9d6283f13f5" providerId="AD" clId="Web-{05C19A2E-8D9B-9326-08E0-DEACEEABFEC6}" dt="2023-09-08T15:11:08.034" v="281"/>
          <ac:spMkLst>
            <pc:docMk/>
            <pc:sldMk cId="2269748343" sldId="266"/>
            <ac:spMk id="9" creationId="{09588DA8-065E-4F6F-8EFD-43104AB2E0CF}"/>
          </ac:spMkLst>
        </pc:spChg>
        <pc:spChg chg="add">
          <ac:chgData name="Polidori, Luca" userId="S::1760004257@cvs.k12.mi.us::5d7bc834-3bc9-4ca3-8d43-b9d6283f13f5" providerId="AD" clId="Web-{05C19A2E-8D9B-9326-08E0-DEACEEABFEC6}" dt="2023-09-08T15:11:08.034" v="281"/>
          <ac:spMkLst>
            <pc:docMk/>
            <pc:sldMk cId="2269748343" sldId="266"/>
            <ac:spMk id="11" creationId="{C4285719-470E-454C-AF62-8323075F1F5B}"/>
          </ac:spMkLst>
        </pc:spChg>
        <pc:spChg chg="add">
          <ac:chgData name="Polidori, Luca" userId="S::1760004257@cvs.k12.mi.us::5d7bc834-3bc9-4ca3-8d43-b9d6283f13f5" providerId="AD" clId="Web-{05C19A2E-8D9B-9326-08E0-DEACEEABFEC6}" dt="2023-09-08T15:11:08.034" v="281"/>
          <ac:spMkLst>
            <pc:docMk/>
            <pc:sldMk cId="2269748343" sldId="266"/>
            <ac:spMk id="13" creationId="{CD9FE4EF-C4D8-49A0-B2FF-81D8DB7D8A24}"/>
          </ac:spMkLst>
        </pc:spChg>
        <pc:spChg chg="add">
          <ac:chgData name="Polidori, Luca" userId="S::1760004257@cvs.k12.mi.us::5d7bc834-3bc9-4ca3-8d43-b9d6283f13f5" providerId="AD" clId="Web-{05C19A2E-8D9B-9326-08E0-DEACEEABFEC6}" dt="2023-09-08T15:11:08.034" v="281"/>
          <ac:spMkLst>
            <pc:docMk/>
            <pc:sldMk cId="2269748343" sldId="266"/>
            <ac:spMk id="15" creationId="{4300840D-0A0B-4512-BACA-B439D5B9C57C}"/>
          </ac:spMkLst>
        </pc:spChg>
        <pc:spChg chg="add">
          <ac:chgData name="Polidori, Luca" userId="S::1760004257@cvs.k12.mi.us::5d7bc834-3bc9-4ca3-8d43-b9d6283f13f5" providerId="AD" clId="Web-{05C19A2E-8D9B-9326-08E0-DEACEEABFEC6}" dt="2023-09-08T15:11:08.034" v="281"/>
          <ac:spMkLst>
            <pc:docMk/>
            <pc:sldMk cId="2269748343" sldId="266"/>
            <ac:spMk id="17" creationId="{D2B78728-A580-49A7-84F9-6EF6F583ADE0}"/>
          </ac:spMkLst>
        </pc:spChg>
        <pc:spChg chg="add">
          <ac:chgData name="Polidori, Luca" userId="S::1760004257@cvs.k12.mi.us::5d7bc834-3bc9-4ca3-8d43-b9d6283f13f5" providerId="AD" clId="Web-{05C19A2E-8D9B-9326-08E0-DEACEEABFEC6}" dt="2023-09-08T15:11:08.034" v="281"/>
          <ac:spMkLst>
            <pc:docMk/>
            <pc:sldMk cId="2269748343" sldId="266"/>
            <ac:spMk id="19" creationId="{38FAA1A1-D861-433F-88FA-1E9D6FD31D11}"/>
          </ac:spMkLst>
        </pc:spChg>
        <pc:spChg chg="add">
          <ac:chgData name="Polidori, Luca" userId="S::1760004257@cvs.k12.mi.us::5d7bc834-3bc9-4ca3-8d43-b9d6283f13f5" providerId="AD" clId="Web-{05C19A2E-8D9B-9326-08E0-DEACEEABFEC6}" dt="2023-09-08T15:11:08.034" v="281"/>
          <ac:spMkLst>
            <pc:docMk/>
            <pc:sldMk cId="2269748343" sldId="266"/>
            <ac:spMk id="21" creationId="{8D71EDA1-87BF-4D5D-AB79-F346FD19278A}"/>
          </ac:spMkLst>
        </pc:spChg>
      </pc:sldChg>
      <pc:sldChg chg="addSp delSp modSp mod setBg">
        <pc:chgData name="Polidori, Luca" userId="S::1760004257@cvs.k12.mi.us::5d7bc834-3bc9-4ca3-8d43-b9d6283f13f5" providerId="AD" clId="Web-{05C19A2E-8D9B-9326-08E0-DEACEEABFEC6}" dt="2023-09-08T15:17:33.751" v="377" actId="1076"/>
        <pc:sldMkLst>
          <pc:docMk/>
          <pc:sldMk cId="2771102883" sldId="267"/>
        </pc:sldMkLst>
        <pc:spChg chg="mod">
          <ac:chgData name="Polidori, Luca" userId="S::1760004257@cvs.k12.mi.us::5d7bc834-3bc9-4ca3-8d43-b9d6283f13f5" providerId="AD" clId="Web-{05C19A2E-8D9B-9326-08E0-DEACEEABFEC6}" dt="2023-09-08T15:17:24.876" v="376"/>
          <ac:spMkLst>
            <pc:docMk/>
            <pc:sldMk cId="2771102883" sldId="267"/>
            <ac:spMk id="2" creationId="{44A055FA-3A69-9339-B4A9-FFF6CA3485FB}"/>
          </ac:spMkLst>
        </pc:spChg>
        <pc:spChg chg="del mod">
          <ac:chgData name="Polidori, Luca" userId="S::1760004257@cvs.k12.mi.us::5d7bc834-3bc9-4ca3-8d43-b9d6283f13f5" providerId="AD" clId="Web-{05C19A2E-8D9B-9326-08E0-DEACEEABFEC6}" dt="2023-09-08T15:17:24.876" v="376"/>
          <ac:spMkLst>
            <pc:docMk/>
            <pc:sldMk cId="2771102883" sldId="267"/>
            <ac:spMk id="3" creationId="{D4BC22FA-11F8-E3E2-5E2D-88D46A288879}"/>
          </ac:spMkLst>
        </pc:spChg>
        <pc:spChg chg="mod">
          <ac:chgData name="Polidori, Luca" userId="S::1760004257@cvs.k12.mi.us::5d7bc834-3bc9-4ca3-8d43-b9d6283f13f5" providerId="AD" clId="Web-{05C19A2E-8D9B-9326-08E0-DEACEEABFEC6}" dt="2023-09-08T15:17:33.751" v="377" actId="1076"/>
          <ac:spMkLst>
            <pc:docMk/>
            <pc:sldMk cId="2771102883" sldId="267"/>
            <ac:spMk id="4" creationId="{27152D47-0588-CF5B-2B6A-6CA3E9EE465B}"/>
          </ac:spMkLst>
        </pc:spChg>
        <pc:spChg chg="add">
          <ac:chgData name="Polidori, Luca" userId="S::1760004257@cvs.k12.mi.us::5d7bc834-3bc9-4ca3-8d43-b9d6283f13f5" providerId="AD" clId="Web-{05C19A2E-8D9B-9326-08E0-DEACEEABFEC6}" dt="2023-09-08T15:17:24.876" v="376"/>
          <ac:spMkLst>
            <pc:docMk/>
            <pc:sldMk cId="2771102883" sldId="267"/>
            <ac:spMk id="11" creationId="{B50AB553-2A96-4A92-96F2-93548E096954}"/>
          </ac:spMkLst>
        </pc:spChg>
        <pc:graphicFrameChg chg="add">
          <ac:chgData name="Polidori, Luca" userId="S::1760004257@cvs.k12.mi.us::5d7bc834-3bc9-4ca3-8d43-b9d6283f13f5" providerId="AD" clId="Web-{05C19A2E-8D9B-9326-08E0-DEACEEABFEC6}" dt="2023-09-08T15:17:24.876" v="376"/>
          <ac:graphicFrameMkLst>
            <pc:docMk/>
            <pc:sldMk cId="2771102883" sldId="267"/>
            <ac:graphicFrameMk id="6" creationId="{2A198267-612C-5934-0AF9-1BEEE4C731A6}"/>
          </ac:graphicFrameMkLst>
        </pc:graphicFrameChg>
        <pc:picChg chg="add">
          <ac:chgData name="Polidori, Luca" userId="S::1760004257@cvs.k12.mi.us::5d7bc834-3bc9-4ca3-8d43-b9d6283f13f5" providerId="AD" clId="Web-{05C19A2E-8D9B-9326-08E0-DEACEEABFEC6}" dt="2023-09-08T15:17:24.876" v="376"/>
          <ac:picMkLst>
            <pc:docMk/>
            <pc:sldMk cId="2771102883" sldId="267"/>
            <ac:picMk id="7" creationId="{9B915D21-B324-5541-4C21-4CA8F4131EE2}"/>
          </ac:picMkLst>
        </pc:picChg>
      </pc:sldChg>
      <pc:sldChg chg="addSp modSp mod ord setBg">
        <pc:chgData name="Polidori, Luca" userId="S::1760004257@cvs.k12.mi.us::5d7bc834-3bc9-4ca3-8d43-b9d6283f13f5" providerId="AD" clId="Web-{05C19A2E-8D9B-9326-08E0-DEACEEABFEC6}" dt="2023-09-08T15:12:27.274" v="294" actId="1076"/>
        <pc:sldMkLst>
          <pc:docMk/>
          <pc:sldMk cId="3966397767" sldId="269"/>
        </pc:sldMkLst>
        <pc:spChg chg="mod">
          <ac:chgData name="Polidori, Luca" userId="S::1760004257@cvs.k12.mi.us::5d7bc834-3bc9-4ca3-8d43-b9d6283f13f5" providerId="AD" clId="Web-{05C19A2E-8D9B-9326-08E0-DEACEEABFEC6}" dt="2023-09-08T15:12:12.898" v="292"/>
          <ac:spMkLst>
            <pc:docMk/>
            <pc:sldMk cId="3966397767" sldId="269"/>
            <ac:spMk id="2" creationId="{2F17C50C-6901-A48D-4CF0-84AD46F6B798}"/>
          </ac:spMkLst>
        </pc:spChg>
        <pc:spChg chg="mod">
          <ac:chgData name="Polidori, Luca" userId="S::1760004257@cvs.k12.mi.us::5d7bc834-3bc9-4ca3-8d43-b9d6283f13f5" providerId="AD" clId="Web-{05C19A2E-8D9B-9326-08E0-DEACEEABFEC6}" dt="2023-09-08T15:12:12.898" v="292"/>
          <ac:spMkLst>
            <pc:docMk/>
            <pc:sldMk cId="3966397767" sldId="269"/>
            <ac:spMk id="3" creationId="{086E3B2C-8EA4-A2B6-9CB1-E294CB3C4320}"/>
          </ac:spMkLst>
        </pc:spChg>
        <pc:spChg chg="mod">
          <ac:chgData name="Polidori, Luca" userId="S::1760004257@cvs.k12.mi.us::5d7bc834-3bc9-4ca3-8d43-b9d6283f13f5" providerId="AD" clId="Web-{05C19A2E-8D9B-9326-08E0-DEACEEABFEC6}" dt="2023-09-08T15:12:27.274" v="294" actId="1076"/>
          <ac:spMkLst>
            <pc:docMk/>
            <pc:sldMk cId="3966397767" sldId="269"/>
            <ac:spMk id="4" creationId="{7353352E-0C44-587A-211B-C8161A2A92E7}"/>
          </ac:spMkLst>
        </pc:spChg>
        <pc:spChg chg="add">
          <ac:chgData name="Polidori, Luca" userId="S::1760004257@cvs.k12.mi.us::5d7bc834-3bc9-4ca3-8d43-b9d6283f13f5" providerId="AD" clId="Web-{05C19A2E-8D9B-9326-08E0-DEACEEABFEC6}" dt="2023-09-08T15:12:12.898" v="292"/>
          <ac:spMkLst>
            <pc:docMk/>
            <pc:sldMk cId="3966397767" sldId="269"/>
            <ac:spMk id="10" creationId="{F13C74B1-5B17-4795-BED0-7140497B445A}"/>
          </ac:spMkLst>
        </pc:spChg>
        <pc:spChg chg="add">
          <ac:chgData name="Polidori, Luca" userId="S::1760004257@cvs.k12.mi.us::5d7bc834-3bc9-4ca3-8d43-b9d6283f13f5" providerId="AD" clId="Web-{05C19A2E-8D9B-9326-08E0-DEACEEABFEC6}" dt="2023-09-08T15:12:12.898" v="292"/>
          <ac:spMkLst>
            <pc:docMk/>
            <pc:sldMk cId="3966397767" sldId="269"/>
            <ac:spMk id="12" creationId="{D4974D33-8DC5-464E-8C6D-BE58F0669C17}"/>
          </ac:spMkLst>
        </pc:spChg>
        <pc:picChg chg="add">
          <ac:chgData name="Polidori, Luca" userId="S::1760004257@cvs.k12.mi.us::5d7bc834-3bc9-4ca3-8d43-b9d6283f13f5" providerId="AD" clId="Web-{05C19A2E-8D9B-9326-08E0-DEACEEABFEC6}" dt="2023-09-08T15:12:12.898" v="292"/>
          <ac:picMkLst>
            <pc:docMk/>
            <pc:sldMk cId="3966397767" sldId="269"/>
            <ac:picMk id="6" creationId="{AE96B70F-477D-3260-35E3-44F9CD0E4ADC}"/>
          </ac:picMkLst>
        </pc:picChg>
      </pc:sldChg>
      <pc:sldChg chg="addSp delSp modSp new mod ord setBg">
        <pc:chgData name="Polidori, Luca" userId="S::1760004257@cvs.k12.mi.us::5d7bc834-3bc9-4ca3-8d43-b9d6283f13f5" providerId="AD" clId="Web-{05C19A2E-8D9B-9326-08E0-DEACEEABFEC6}" dt="2023-09-08T15:09:01.524" v="280" actId="1076"/>
        <pc:sldMkLst>
          <pc:docMk/>
          <pc:sldMk cId="657962033" sldId="270"/>
        </pc:sldMkLst>
        <pc:spChg chg="mod">
          <ac:chgData name="Polidori, Luca" userId="S::1760004257@cvs.k12.mi.us::5d7bc834-3bc9-4ca3-8d43-b9d6283f13f5" providerId="AD" clId="Web-{05C19A2E-8D9B-9326-08E0-DEACEEABFEC6}" dt="2023-09-08T15:08:31.193" v="275"/>
          <ac:spMkLst>
            <pc:docMk/>
            <pc:sldMk cId="657962033" sldId="270"/>
            <ac:spMk id="2" creationId="{5428D251-5170-1A7A-76FE-27E75C7CCCAC}"/>
          </ac:spMkLst>
        </pc:spChg>
        <pc:spChg chg="del mod">
          <ac:chgData name="Polidori, Luca" userId="S::1760004257@cvs.k12.mi.us::5d7bc834-3bc9-4ca3-8d43-b9d6283f13f5" providerId="AD" clId="Web-{05C19A2E-8D9B-9326-08E0-DEACEEABFEC6}" dt="2023-09-08T15:06:34.028" v="202"/>
          <ac:spMkLst>
            <pc:docMk/>
            <pc:sldMk cId="657962033" sldId="270"/>
            <ac:spMk id="3" creationId="{DE8E5BDC-1B07-1022-E669-295DC4C29F69}"/>
          </ac:spMkLst>
        </pc:spChg>
        <pc:spChg chg="mod">
          <ac:chgData name="Polidori, Luca" userId="S::1760004257@cvs.k12.mi.us::5d7bc834-3bc9-4ca3-8d43-b9d6283f13f5" providerId="AD" clId="Web-{05C19A2E-8D9B-9326-08E0-DEACEEABFEC6}" dt="2023-09-08T15:09:01.524" v="280" actId="1076"/>
          <ac:spMkLst>
            <pc:docMk/>
            <pc:sldMk cId="657962033" sldId="270"/>
            <ac:spMk id="4" creationId="{6001C068-ADF2-38F1-9FC3-CCD6D9F6A81C}"/>
          </ac:spMkLst>
        </pc:spChg>
        <pc:spChg chg="add mod ord">
          <ac:chgData name="Polidori, Luca" userId="S::1760004257@cvs.k12.mi.us::5d7bc834-3bc9-4ca3-8d43-b9d6283f13f5" providerId="AD" clId="Web-{05C19A2E-8D9B-9326-08E0-DEACEEABFEC6}" dt="2023-09-08T15:08:31.193" v="275"/>
          <ac:spMkLst>
            <pc:docMk/>
            <pc:sldMk cId="657962033" sldId="270"/>
            <ac:spMk id="6" creationId="{8911A1D9-D11B-D202-253E-CF930707B171}"/>
          </ac:spMkLst>
        </pc:spChg>
        <pc:spChg chg="add">
          <ac:chgData name="Polidori, Luca" userId="S::1760004257@cvs.k12.mi.us::5d7bc834-3bc9-4ca3-8d43-b9d6283f13f5" providerId="AD" clId="Web-{05C19A2E-8D9B-9326-08E0-DEACEEABFEC6}" dt="2023-09-08T15:08:31.193" v="275"/>
          <ac:spMkLst>
            <pc:docMk/>
            <pc:sldMk cId="657962033" sldId="270"/>
            <ac:spMk id="11" creationId="{201CC55D-ED54-4C5C-95E6-10947BD1103B}"/>
          </ac:spMkLst>
        </pc:spChg>
        <pc:spChg chg="add">
          <ac:chgData name="Polidori, Luca" userId="S::1760004257@cvs.k12.mi.us::5d7bc834-3bc9-4ca3-8d43-b9d6283f13f5" providerId="AD" clId="Web-{05C19A2E-8D9B-9326-08E0-DEACEEABFEC6}" dt="2023-09-08T15:08:31.193" v="275"/>
          <ac:spMkLst>
            <pc:docMk/>
            <pc:sldMk cId="657962033" sldId="270"/>
            <ac:spMk id="17" creationId="{3873B707-463F-40B0-8227-E8CC6C67EB25}"/>
          </ac:spMkLst>
        </pc:spChg>
        <pc:spChg chg="add">
          <ac:chgData name="Polidori, Luca" userId="S::1760004257@cvs.k12.mi.us::5d7bc834-3bc9-4ca3-8d43-b9d6283f13f5" providerId="AD" clId="Web-{05C19A2E-8D9B-9326-08E0-DEACEEABFEC6}" dt="2023-09-08T15:08:31.193" v="275"/>
          <ac:spMkLst>
            <pc:docMk/>
            <pc:sldMk cId="657962033" sldId="270"/>
            <ac:spMk id="19" creationId="{C13237C8-E62C-4F0D-A318-BD6FB6C2D138}"/>
          </ac:spMkLst>
        </pc:spChg>
        <pc:spChg chg="add">
          <ac:chgData name="Polidori, Luca" userId="S::1760004257@cvs.k12.mi.us::5d7bc834-3bc9-4ca3-8d43-b9d6283f13f5" providerId="AD" clId="Web-{05C19A2E-8D9B-9326-08E0-DEACEEABFEC6}" dt="2023-09-08T15:08:31.193" v="275"/>
          <ac:spMkLst>
            <pc:docMk/>
            <pc:sldMk cId="657962033" sldId="270"/>
            <ac:spMk id="21" creationId="{19C9EAEA-39D0-4B0E-A0EB-51E7B26740B1}"/>
          </ac:spMkLst>
        </pc:spChg>
        <pc:grpChg chg="add">
          <ac:chgData name="Polidori, Luca" userId="S::1760004257@cvs.k12.mi.us::5d7bc834-3bc9-4ca3-8d43-b9d6283f13f5" providerId="AD" clId="Web-{05C19A2E-8D9B-9326-08E0-DEACEEABFEC6}" dt="2023-09-08T15:08:31.193" v="275"/>
          <ac:grpSpMkLst>
            <pc:docMk/>
            <pc:sldMk cId="657962033" sldId="270"/>
            <ac:grpSpMk id="13" creationId="{1DE889C7-FAD6-4397-98E2-05D503484459}"/>
          </ac:grpSpMkLst>
        </pc:grpChg>
        <pc:picChg chg="add mod ord">
          <ac:chgData name="Polidori, Luca" userId="S::1760004257@cvs.k12.mi.us::5d7bc834-3bc9-4ca3-8d43-b9d6283f13f5" providerId="AD" clId="Web-{05C19A2E-8D9B-9326-08E0-DEACEEABFEC6}" dt="2023-09-08T15:08:31.193" v="275"/>
          <ac:picMkLst>
            <pc:docMk/>
            <pc:sldMk cId="657962033" sldId="270"/>
            <ac:picMk id="5" creationId="{92D4282C-E4C4-A232-1D56-AD974DB92BFC}"/>
          </ac:picMkLst>
        </pc:picChg>
      </pc:sldChg>
    </pc:docChg>
  </pc:docChgLst>
  <pc:docChgLst>
    <pc:chgData name="Beni-Lam, Fatimah" userId="S::1760018487@cvs.k12.mi.us::27bc5b17-8e10-4ae4-a3b0-600c118f5d63" providerId="AD" clId="Web-{7D823066-5047-971C-6911-79108E58ACEB}"/>
    <pc:docChg chg="modSld">
      <pc:chgData name="Beni-Lam, Fatimah" userId="S::1760018487@cvs.k12.mi.us::27bc5b17-8e10-4ae4-a3b0-600c118f5d63" providerId="AD" clId="Web-{7D823066-5047-971C-6911-79108E58ACEB}" dt="2023-09-04T19:56:36.925" v="21" actId="20577"/>
      <pc:docMkLst>
        <pc:docMk/>
      </pc:docMkLst>
      <pc:sldChg chg="modSp">
        <pc:chgData name="Beni-Lam, Fatimah" userId="S::1760018487@cvs.k12.mi.us::27bc5b17-8e10-4ae4-a3b0-600c118f5d63" providerId="AD" clId="Web-{7D823066-5047-971C-6911-79108E58ACEB}" dt="2023-09-04T19:56:36.925" v="21" actId="20577"/>
        <pc:sldMkLst>
          <pc:docMk/>
          <pc:sldMk cId="1228281439" sldId="257"/>
        </pc:sldMkLst>
        <pc:spChg chg="mod">
          <ac:chgData name="Beni-Lam, Fatimah" userId="S::1760018487@cvs.k12.mi.us::27bc5b17-8e10-4ae4-a3b0-600c118f5d63" providerId="AD" clId="Web-{7D823066-5047-971C-6911-79108E58ACEB}" dt="2023-09-04T19:56:36.925" v="21" actId="20577"/>
          <ac:spMkLst>
            <pc:docMk/>
            <pc:sldMk cId="1228281439" sldId="257"/>
            <ac:spMk id="3" creationId="{1574E703-A657-A686-1E85-D4286FCA4B1F}"/>
          </ac:spMkLst>
        </pc:spChg>
      </pc:sldChg>
    </pc:docChg>
  </pc:docChgLst>
  <pc:docChgLst>
    <pc:chgData name="Polidori, Luca" userId="S::1760004257@cvs.k12.mi.us::5d7bc834-3bc9-4ca3-8d43-b9d6283f13f5" providerId="AD" clId="Web-{5DD419EB-021C-B880-B87E-B0C968B6F0BD}"/>
    <pc:docChg chg="addSld delSld modSld">
      <pc:chgData name="Polidori, Luca" userId="S::1760004257@cvs.k12.mi.us::5d7bc834-3bc9-4ca3-8d43-b9d6283f13f5" providerId="AD" clId="Web-{5DD419EB-021C-B880-B87E-B0C968B6F0BD}" dt="2023-09-22T17:57:45.827" v="5" actId="20577"/>
      <pc:docMkLst>
        <pc:docMk/>
      </pc:docMkLst>
      <pc:sldChg chg="modSp">
        <pc:chgData name="Polidori, Luca" userId="S::1760004257@cvs.k12.mi.us::5d7bc834-3bc9-4ca3-8d43-b9d6283f13f5" providerId="AD" clId="Web-{5DD419EB-021C-B880-B87E-B0C968B6F0BD}" dt="2023-09-22T17:57:45.827" v="5" actId="20577"/>
        <pc:sldMkLst>
          <pc:docMk/>
          <pc:sldMk cId="3966397767" sldId="269"/>
        </pc:sldMkLst>
        <pc:spChg chg="mod">
          <ac:chgData name="Polidori, Luca" userId="S::1760004257@cvs.k12.mi.us::5d7bc834-3bc9-4ca3-8d43-b9d6283f13f5" providerId="AD" clId="Web-{5DD419EB-021C-B880-B87E-B0C968B6F0BD}" dt="2023-09-22T17:57:45.827" v="5" actId="20577"/>
          <ac:spMkLst>
            <pc:docMk/>
            <pc:sldMk cId="3966397767" sldId="269"/>
            <ac:spMk id="3" creationId="{086E3B2C-8EA4-A2B6-9CB1-E294CB3C4320}"/>
          </ac:spMkLst>
        </pc:spChg>
      </pc:sldChg>
      <pc:sldChg chg="add del replId">
        <pc:chgData name="Polidori, Luca" userId="S::1760004257@cvs.k12.mi.us::5d7bc834-3bc9-4ca3-8d43-b9d6283f13f5" providerId="AD" clId="Web-{5DD419EB-021C-B880-B87E-B0C968B6F0BD}" dt="2023-09-22T17:51:33.910" v="1"/>
        <pc:sldMkLst>
          <pc:docMk/>
          <pc:sldMk cId="4053319278" sldId="271"/>
        </pc:sldMkLst>
      </pc:sldChg>
    </pc:docChg>
  </pc:docChgLst>
  <pc:docChgLst>
    <pc:chgData name="Polidori, Luca" userId="S::1760004257@cvs.k12.mi.us::5d7bc834-3bc9-4ca3-8d43-b9d6283f13f5" providerId="AD" clId="Web-{6F21D046-28A6-4F22-A2D7-48E686BA674E}"/>
    <pc:docChg chg="addSld modSld">
      <pc:chgData name="Polidori, Luca" userId="S::1760004257@cvs.k12.mi.us::5d7bc834-3bc9-4ca3-8d43-b9d6283f13f5" providerId="AD" clId="Web-{6F21D046-28A6-4F22-A2D7-48E686BA674E}" dt="2023-08-28T19:52:02.193" v="173" actId="20577"/>
      <pc:docMkLst>
        <pc:docMk/>
      </pc:docMkLst>
      <pc:sldChg chg="modSp">
        <pc:chgData name="Polidori, Luca" userId="S::1760004257@cvs.k12.mi.us::5d7bc834-3bc9-4ca3-8d43-b9d6283f13f5" providerId="AD" clId="Web-{6F21D046-28A6-4F22-A2D7-48E686BA674E}" dt="2023-08-28T19:41:31.596" v="28" actId="20577"/>
        <pc:sldMkLst>
          <pc:docMk/>
          <pc:sldMk cId="109857222" sldId="256"/>
        </pc:sldMkLst>
        <pc:spChg chg="mod">
          <ac:chgData name="Polidori, Luca" userId="S::1760004257@cvs.k12.mi.us::5d7bc834-3bc9-4ca3-8d43-b9d6283f13f5" providerId="AD" clId="Web-{6F21D046-28A6-4F22-A2D7-48E686BA674E}" dt="2023-08-28T19:41:31.596" v="28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Polidori, Luca" userId="S::1760004257@cvs.k12.mi.us::5d7bc834-3bc9-4ca3-8d43-b9d6283f13f5" providerId="AD" clId="Web-{6F21D046-28A6-4F22-A2D7-48E686BA674E}" dt="2023-08-28T19:41:12.815" v="16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Polidori, Luca" userId="S::1760004257@cvs.k12.mi.us::5d7bc834-3bc9-4ca3-8d43-b9d6283f13f5" providerId="AD" clId="Web-{6F21D046-28A6-4F22-A2D7-48E686BA674E}" dt="2023-08-28T19:42:17.176" v="51" actId="20577"/>
        <pc:sldMkLst>
          <pc:docMk/>
          <pc:sldMk cId="1228281439" sldId="257"/>
        </pc:sldMkLst>
        <pc:spChg chg="mod">
          <ac:chgData name="Polidori, Luca" userId="S::1760004257@cvs.k12.mi.us::5d7bc834-3bc9-4ca3-8d43-b9d6283f13f5" providerId="AD" clId="Web-{6F21D046-28A6-4F22-A2D7-48E686BA674E}" dt="2023-08-28T19:42:17.176" v="51" actId="20577"/>
          <ac:spMkLst>
            <pc:docMk/>
            <pc:sldMk cId="1228281439" sldId="257"/>
            <ac:spMk id="2" creationId="{320E1F30-C095-3A44-7751-F79ED4420E69}"/>
          </ac:spMkLst>
        </pc:spChg>
      </pc:sldChg>
      <pc:sldChg chg="modSp new">
        <pc:chgData name="Polidori, Luca" userId="S::1760004257@cvs.k12.mi.us::5d7bc834-3bc9-4ca3-8d43-b9d6283f13f5" providerId="AD" clId="Web-{6F21D046-28A6-4F22-A2D7-48E686BA674E}" dt="2023-08-28T19:43:10.162" v="92" actId="20577"/>
        <pc:sldMkLst>
          <pc:docMk/>
          <pc:sldMk cId="47331984" sldId="258"/>
        </pc:sldMkLst>
        <pc:spChg chg="mod">
          <ac:chgData name="Polidori, Luca" userId="S::1760004257@cvs.k12.mi.us::5d7bc834-3bc9-4ca3-8d43-b9d6283f13f5" providerId="AD" clId="Web-{6F21D046-28A6-4F22-A2D7-48E686BA674E}" dt="2023-08-28T19:42:55.474" v="70" actId="20577"/>
          <ac:spMkLst>
            <pc:docMk/>
            <pc:sldMk cId="47331984" sldId="258"/>
            <ac:spMk id="2" creationId="{95A61D15-60C9-B311-23AC-162E0FE9DEBB}"/>
          </ac:spMkLst>
        </pc:spChg>
        <pc:spChg chg="mod">
          <ac:chgData name="Polidori, Luca" userId="S::1760004257@cvs.k12.mi.us::5d7bc834-3bc9-4ca3-8d43-b9d6283f13f5" providerId="AD" clId="Web-{6F21D046-28A6-4F22-A2D7-48E686BA674E}" dt="2023-08-28T19:43:10.162" v="92" actId="20577"/>
          <ac:spMkLst>
            <pc:docMk/>
            <pc:sldMk cId="47331984" sldId="258"/>
            <ac:spMk id="3" creationId="{D8221FC7-2C30-34D2-A333-758B12CC6BFC}"/>
          </ac:spMkLst>
        </pc:spChg>
      </pc:sldChg>
      <pc:sldChg chg="modSp new">
        <pc:chgData name="Polidori, Luca" userId="S::1760004257@cvs.k12.mi.us::5d7bc834-3bc9-4ca3-8d43-b9d6283f13f5" providerId="AD" clId="Web-{6F21D046-28A6-4F22-A2D7-48E686BA674E}" dt="2023-08-28T19:43:22.865" v="102" actId="20577"/>
        <pc:sldMkLst>
          <pc:docMk/>
          <pc:sldMk cId="3646133431" sldId="259"/>
        </pc:sldMkLst>
        <pc:spChg chg="mod">
          <ac:chgData name="Polidori, Luca" userId="S::1760004257@cvs.k12.mi.us::5d7bc834-3bc9-4ca3-8d43-b9d6283f13f5" providerId="AD" clId="Web-{6F21D046-28A6-4F22-A2D7-48E686BA674E}" dt="2023-08-28T19:43:22.865" v="102" actId="20577"/>
          <ac:spMkLst>
            <pc:docMk/>
            <pc:sldMk cId="3646133431" sldId="259"/>
            <ac:spMk id="2" creationId="{DBD3D407-857B-1D10-ED2B-C1DCB461D6D6}"/>
          </ac:spMkLst>
        </pc:spChg>
      </pc:sldChg>
      <pc:sldChg chg="modSp new">
        <pc:chgData name="Polidori, Luca" userId="S::1760004257@cvs.k12.mi.us::5d7bc834-3bc9-4ca3-8d43-b9d6283f13f5" providerId="AD" clId="Web-{6F21D046-28A6-4F22-A2D7-48E686BA674E}" dt="2023-08-28T19:43:47.038" v="146" actId="20577"/>
        <pc:sldMkLst>
          <pc:docMk/>
          <pc:sldMk cId="654632137" sldId="260"/>
        </pc:sldMkLst>
        <pc:spChg chg="mod">
          <ac:chgData name="Polidori, Luca" userId="S::1760004257@cvs.k12.mi.us::5d7bc834-3bc9-4ca3-8d43-b9d6283f13f5" providerId="AD" clId="Web-{6F21D046-28A6-4F22-A2D7-48E686BA674E}" dt="2023-08-28T19:43:28.209" v="112" actId="20577"/>
          <ac:spMkLst>
            <pc:docMk/>
            <pc:sldMk cId="654632137" sldId="260"/>
            <ac:spMk id="2" creationId="{538A0D98-C64E-6E52-4091-AFB26CB66E27}"/>
          </ac:spMkLst>
        </pc:spChg>
        <pc:spChg chg="mod">
          <ac:chgData name="Polidori, Luca" userId="S::1760004257@cvs.k12.mi.us::5d7bc834-3bc9-4ca3-8d43-b9d6283f13f5" providerId="AD" clId="Web-{6F21D046-28A6-4F22-A2D7-48E686BA674E}" dt="2023-08-28T19:43:47.038" v="146" actId="20577"/>
          <ac:spMkLst>
            <pc:docMk/>
            <pc:sldMk cId="654632137" sldId="260"/>
            <ac:spMk id="3" creationId="{E96CCE1D-1CCB-2877-9DB7-C106490990C7}"/>
          </ac:spMkLst>
        </pc:spChg>
      </pc:sldChg>
      <pc:sldChg chg="modSp new">
        <pc:chgData name="Polidori, Luca" userId="S::1760004257@cvs.k12.mi.us::5d7bc834-3bc9-4ca3-8d43-b9d6283f13f5" providerId="AD" clId="Web-{6F21D046-28A6-4F22-A2D7-48E686BA674E}" dt="2023-08-28T19:44:04.788" v="156" actId="20577"/>
        <pc:sldMkLst>
          <pc:docMk/>
          <pc:sldMk cId="44735566" sldId="261"/>
        </pc:sldMkLst>
        <pc:spChg chg="mod">
          <ac:chgData name="Polidori, Luca" userId="S::1760004257@cvs.k12.mi.us::5d7bc834-3bc9-4ca3-8d43-b9d6283f13f5" providerId="AD" clId="Web-{6F21D046-28A6-4F22-A2D7-48E686BA674E}" dt="2023-08-28T19:44:04.788" v="156" actId="20577"/>
          <ac:spMkLst>
            <pc:docMk/>
            <pc:sldMk cId="44735566" sldId="261"/>
            <ac:spMk id="2" creationId="{091EBA29-1312-7893-3C91-B51BBB59D22C}"/>
          </ac:spMkLst>
        </pc:spChg>
      </pc:sldChg>
      <pc:sldChg chg="modSp new">
        <pc:chgData name="Polidori, Luca" userId="S::1760004257@cvs.k12.mi.us::5d7bc834-3bc9-4ca3-8d43-b9d6283f13f5" providerId="AD" clId="Web-{6F21D046-28A6-4F22-A2D7-48E686BA674E}" dt="2023-08-28T19:52:02.193" v="173" actId="20577"/>
        <pc:sldMkLst>
          <pc:docMk/>
          <pc:sldMk cId="2274429558" sldId="262"/>
        </pc:sldMkLst>
        <pc:spChg chg="mod">
          <ac:chgData name="Polidori, Luca" userId="S::1760004257@cvs.k12.mi.us::5d7bc834-3bc9-4ca3-8d43-b9d6283f13f5" providerId="AD" clId="Web-{6F21D046-28A6-4F22-A2D7-48E686BA674E}" dt="2023-08-28T19:52:02.193" v="173" actId="20577"/>
          <ac:spMkLst>
            <pc:docMk/>
            <pc:sldMk cId="2274429558" sldId="262"/>
            <ac:spMk id="2" creationId="{6C230FD2-D0D9-0D11-EDC6-161E5844F250}"/>
          </ac:spMkLst>
        </pc:spChg>
      </pc:sldChg>
    </pc:docChg>
  </pc:docChgLst>
  <pc:docChgLst>
    <pc:chgData name="Polidori, Luca" userId="S::1760004257@cvs.k12.mi.us::5d7bc834-3bc9-4ca3-8d43-b9d6283f13f5" providerId="AD" clId="Web-{179A3FD8-D963-6459-929B-FA65BB27A048}"/>
    <pc:docChg chg="addSld modSld">
      <pc:chgData name="Polidori, Luca" userId="S::1760004257@cvs.k12.mi.us::5d7bc834-3bc9-4ca3-8d43-b9d6283f13f5" providerId="AD" clId="Web-{179A3FD8-D963-6459-929B-FA65BB27A048}" dt="2023-09-07T16:04:02.173" v="48" actId="20577"/>
      <pc:docMkLst>
        <pc:docMk/>
      </pc:docMkLst>
      <pc:sldChg chg="modSp">
        <pc:chgData name="Polidori, Luca" userId="S::1760004257@cvs.k12.mi.us::5d7bc834-3bc9-4ca3-8d43-b9d6283f13f5" providerId="AD" clId="Web-{179A3FD8-D963-6459-929B-FA65BB27A048}" dt="2023-09-07T16:02:37.295" v="24" actId="20577"/>
        <pc:sldMkLst>
          <pc:docMk/>
          <pc:sldMk cId="2274429558" sldId="262"/>
        </pc:sldMkLst>
        <pc:spChg chg="mod">
          <ac:chgData name="Polidori, Luca" userId="S::1760004257@cvs.k12.mi.us::5d7bc834-3bc9-4ca3-8d43-b9d6283f13f5" providerId="AD" clId="Web-{179A3FD8-D963-6459-929B-FA65BB27A048}" dt="2023-09-07T16:02:05.419" v="11" actId="20577"/>
          <ac:spMkLst>
            <pc:docMk/>
            <pc:sldMk cId="2274429558" sldId="262"/>
            <ac:spMk id="2" creationId="{6C230FD2-D0D9-0D11-EDC6-161E5844F250}"/>
          </ac:spMkLst>
        </pc:spChg>
        <pc:spChg chg="mod">
          <ac:chgData name="Polidori, Luca" userId="S::1760004257@cvs.k12.mi.us::5d7bc834-3bc9-4ca3-8d43-b9d6283f13f5" providerId="AD" clId="Web-{179A3FD8-D963-6459-929B-FA65BB27A048}" dt="2023-09-07T16:02:37.295" v="24" actId="20577"/>
          <ac:spMkLst>
            <pc:docMk/>
            <pc:sldMk cId="2274429558" sldId="262"/>
            <ac:spMk id="3" creationId="{884E3BD8-93C5-2EEA-E942-A71792AF4CDD}"/>
          </ac:spMkLst>
        </pc:spChg>
      </pc:sldChg>
      <pc:sldChg chg="modSp">
        <pc:chgData name="Polidori, Luca" userId="S::1760004257@cvs.k12.mi.us::5d7bc834-3bc9-4ca3-8d43-b9d6283f13f5" providerId="AD" clId="Web-{179A3FD8-D963-6459-929B-FA65BB27A048}" dt="2023-09-07T16:03:52.079" v="40" actId="20577"/>
        <pc:sldMkLst>
          <pc:docMk/>
          <pc:sldMk cId="2269748343" sldId="266"/>
        </pc:sldMkLst>
        <pc:spChg chg="mod">
          <ac:chgData name="Polidori, Luca" userId="S::1760004257@cvs.k12.mi.us::5d7bc834-3bc9-4ca3-8d43-b9d6283f13f5" providerId="AD" clId="Web-{179A3FD8-D963-6459-929B-FA65BB27A048}" dt="2023-09-07T16:03:52.079" v="40" actId="20577"/>
          <ac:spMkLst>
            <pc:docMk/>
            <pc:sldMk cId="2269748343" sldId="266"/>
            <ac:spMk id="3" creationId="{0B3D5142-6973-06B0-2BEB-C477FF912AF0}"/>
          </ac:spMkLst>
        </pc:spChg>
      </pc:sldChg>
      <pc:sldChg chg="modSp">
        <pc:chgData name="Polidori, Luca" userId="S::1760004257@cvs.k12.mi.us::5d7bc834-3bc9-4ca3-8d43-b9d6283f13f5" providerId="AD" clId="Web-{179A3FD8-D963-6459-929B-FA65BB27A048}" dt="2023-09-07T16:04:02.173" v="48" actId="20577"/>
        <pc:sldMkLst>
          <pc:docMk/>
          <pc:sldMk cId="2771102883" sldId="267"/>
        </pc:sldMkLst>
        <pc:spChg chg="mod">
          <ac:chgData name="Polidori, Luca" userId="S::1760004257@cvs.k12.mi.us::5d7bc834-3bc9-4ca3-8d43-b9d6283f13f5" providerId="AD" clId="Web-{179A3FD8-D963-6459-929B-FA65BB27A048}" dt="2023-09-07T16:04:02.173" v="48" actId="20577"/>
          <ac:spMkLst>
            <pc:docMk/>
            <pc:sldMk cId="2771102883" sldId="267"/>
            <ac:spMk id="3" creationId="{D4BC22FA-11F8-E3E2-5E2D-88D46A288879}"/>
          </ac:spMkLst>
        </pc:spChg>
      </pc:sldChg>
      <pc:sldChg chg="modSp new">
        <pc:chgData name="Polidori, Luca" userId="S::1760004257@cvs.k12.mi.us::5d7bc834-3bc9-4ca3-8d43-b9d6283f13f5" providerId="AD" clId="Web-{179A3FD8-D963-6459-929B-FA65BB27A048}" dt="2023-09-07T16:03:23.188" v="36" actId="1076"/>
        <pc:sldMkLst>
          <pc:docMk/>
          <pc:sldMk cId="3966397767" sldId="269"/>
        </pc:sldMkLst>
        <pc:spChg chg="mod">
          <ac:chgData name="Polidori, Luca" userId="S::1760004257@cvs.k12.mi.us::5d7bc834-3bc9-4ca3-8d43-b9d6283f13f5" providerId="AD" clId="Web-{179A3FD8-D963-6459-929B-FA65BB27A048}" dt="2023-09-07T16:02:12.279" v="17" actId="20577"/>
          <ac:spMkLst>
            <pc:docMk/>
            <pc:sldMk cId="3966397767" sldId="269"/>
            <ac:spMk id="2" creationId="{2F17C50C-6901-A48D-4CF0-84AD46F6B798}"/>
          </ac:spMkLst>
        </pc:spChg>
        <pc:spChg chg="mod">
          <ac:chgData name="Polidori, Luca" userId="S::1760004257@cvs.k12.mi.us::5d7bc834-3bc9-4ca3-8d43-b9d6283f13f5" providerId="AD" clId="Web-{179A3FD8-D963-6459-929B-FA65BB27A048}" dt="2023-09-07T16:02:18.639" v="20" actId="20577"/>
          <ac:spMkLst>
            <pc:docMk/>
            <pc:sldMk cId="3966397767" sldId="269"/>
            <ac:spMk id="3" creationId="{086E3B2C-8EA4-A2B6-9CB1-E294CB3C4320}"/>
          </ac:spMkLst>
        </pc:spChg>
        <pc:spChg chg="mod">
          <ac:chgData name="Polidori, Luca" userId="S::1760004257@cvs.k12.mi.us::5d7bc834-3bc9-4ca3-8d43-b9d6283f13f5" providerId="AD" clId="Web-{179A3FD8-D963-6459-929B-FA65BB27A048}" dt="2023-09-07T16:03:23.188" v="36" actId="1076"/>
          <ac:spMkLst>
            <pc:docMk/>
            <pc:sldMk cId="3966397767" sldId="269"/>
            <ac:spMk id="4" creationId="{7353352E-0C44-587A-211B-C8161A2A92E7}"/>
          </ac:spMkLst>
        </pc:spChg>
      </pc:sldChg>
    </pc:docChg>
  </pc:docChgLst>
  <pc:docChgLst>
    <pc:chgData name="Polidori, Luca" userId="S::1760004257@cvs.k12.mi.us::5d7bc834-3bc9-4ca3-8d43-b9d6283f13f5" providerId="AD" clId="Web-{623208D9-1907-4F02-8DB5-B8883951CE4B}"/>
    <pc:docChg chg="addSld delSld modSld sldOrd modMainMaster">
      <pc:chgData name="Polidori, Luca" userId="S::1760004257@cvs.k12.mi.us::5d7bc834-3bc9-4ca3-8d43-b9d6283f13f5" providerId="AD" clId="Web-{623208D9-1907-4F02-8DB5-B8883951CE4B}" dt="2023-08-30T19:30:47.853" v="2372" actId="20577"/>
      <pc:docMkLst>
        <pc:docMk/>
      </pc:docMkLst>
      <pc:sldChg chg="addSp delSp modSp mod setBg">
        <pc:chgData name="Polidori, Luca" userId="S::1760004257@cvs.k12.mi.us::5d7bc834-3bc9-4ca3-8d43-b9d6283f13f5" providerId="AD" clId="Web-{623208D9-1907-4F02-8DB5-B8883951CE4B}" dt="2023-08-30T18:54:15.549" v="1872" actId="20577"/>
        <pc:sldMkLst>
          <pc:docMk/>
          <pc:sldMk cId="109857222" sldId="256"/>
        </pc:sldMkLst>
        <pc:spChg chg="mod">
          <ac:chgData name="Polidori, Luca" userId="S::1760004257@cvs.k12.mi.us::5d7bc834-3bc9-4ca3-8d43-b9d6283f13f5" providerId="AD" clId="Web-{623208D9-1907-4F02-8DB5-B8883951CE4B}" dt="2023-08-30T18:53:01.204" v="1830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Polidori, Luca" userId="S::1760004257@cvs.k12.mi.us::5d7bc834-3bc9-4ca3-8d43-b9d6283f13f5" providerId="AD" clId="Web-{623208D9-1907-4F02-8DB5-B8883951CE4B}" dt="2023-08-30T18:53:06.016" v="1831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Polidori, Luca" userId="S::1760004257@cvs.k12.mi.us::5d7bc834-3bc9-4ca3-8d43-b9d6283f13f5" providerId="AD" clId="Web-{623208D9-1907-4F02-8DB5-B8883951CE4B}" dt="2023-08-30T18:53:33.533" v="1839" actId="1076"/>
          <ac:spMkLst>
            <pc:docMk/>
            <pc:sldMk cId="109857222" sldId="256"/>
            <ac:spMk id="5" creationId="{1ED74FE3-59B0-84FF-B9F5-BD89BB32190F}"/>
          </ac:spMkLst>
        </pc:spChg>
        <pc:spChg chg="add del mod">
          <ac:chgData name="Polidori, Luca" userId="S::1760004257@cvs.k12.mi.us::5d7bc834-3bc9-4ca3-8d43-b9d6283f13f5" providerId="AD" clId="Web-{623208D9-1907-4F02-8DB5-B8883951CE4B}" dt="2023-08-30T18:53:36.986" v="1840"/>
          <ac:spMkLst>
            <pc:docMk/>
            <pc:sldMk cId="109857222" sldId="256"/>
            <ac:spMk id="8" creationId="{59C90032-C118-30E5-CFD9-AAAF098FAF5D}"/>
          </ac:spMkLst>
        </pc:spChg>
        <pc:spChg chg="add mod">
          <ac:chgData name="Polidori, Luca" userId="S::1760004257@cvs.k12.mi.us::5d7bc834-3bc9-4ca3-8d43-b9d6283f13f5" providerId="AD" clId="Web-{623208D9-1907-4F02-8DB5-B8883951CE4B}" dt="2023-08-30T18:54:15.549" v="1872" actId="20577"/>
          <ac:spMkLst>
            <pc:docMk/>
            <pc:sldMk cId="109857222" sldId="256"/>
            <ac:spMk id="9" creationId="{EE23F2C2-97A8-CE36-870A-C56F1F9424F3}"/>
          </ac:spMkLst>
        </pc:spChg>
        <pc:spChg chg="add">
          <ac:chgData name="Polidori, Luca" userId="S::1760004257@cvs.k12.mi.us::5d7bc834-3bc9-4ca3-8d43-b9d6283f13f5" providerId="AD" clId="Web-{623208D9-1907-4F02-8DB5-B8883951CE4B}" dt="2023-08-30T18:53:01.204" v="1830"/>
          <ac:spMkLst>
            <pc:docMk/>
            <pc:sldMk cId="109857222" sldId="256"/>
            <ac:spMk id="11" creationId="{2151139A-886F-4B97-8815-729AD3831BBD}"/>
          </ac:spMkLst>
        </pc:spChg>
        <pc:spChg chg="add">
          <ac:chgData name="Polidori, Luca" userId="S::1760004257@cvs.k12.mi.us::5d7bc834-3bc9-4ca3-8d43-b9d6283f13f5" providerId="AD" clId="Web-{623208D9-1907-4F02-8DB5-B8883951CE4B}" dt="2023-08-30T18:53:01.204" v="1830"/>
          <ac:spMkLst>
            <pc:docMk/>
            <pc:sldMk cId="109857222" sldId="256"/>
            <ac:spMk id="13" creationId="{5428AC11-BFDF-42EF-80FF-717BBF909067}"/>
          </ac:spMkLst>
        </pc:spChg>
        <pc:spChg chg="add">
          <ac:chgData name="Polidori, Luca" userId="S::1760004257@cvs.k12.mi.us::5d7bc834-3bc9-4ca3-8d43-b9d6283f13f5" providerId="AD" clId="Web-{623208D9-1907-4F02-8DB5-B8883951CE4B}" dt="2023-08-30T18:53:01.204" v="1830"/>
          <ac:spMkLst>
            <pc:docMk/>
            <pc:sldMk cId="109857222" sldId="256"/>
            <ac:spMk id="15" creationId="{2CC56AF6-38E4-490B-8E2B-1A1037B4EDD4}"/>
          </ac:spMkLst>
        </pc:spChg>
        <pc:spChg chg="add">
          <ac:chgData name="Polidori, Luca" userId="S::1760004257@cvs.k12.mi.us::5d7bc834-3bc9-4ca3-8d43-b9d6283f13f5" providerId="AD" clId="Web-{623208D9-1907-4F02-8DB5-B8883951CE4B}" dt="2023-08-30T18:53:01.204" v="1830"/>
          <ac:spMkLst>
            <pc:docMk/>
            <pc:sldMk cId="109857222" sldId="256"/>
            <ac:spMk id="17" creationId="{2339A6F5-AD6A-4D80-8AD9-6290D13AC49F}"/>
          </ac:spMkLst>
        </pc:spChg>
        <pc:picChg chg="add mod ord">
          <ac:chgData name="Polidori, Luca" userId="S::1760004257@cvs.k12.mi.us::5d7bc834-3bc9-4ca3-8d43-b9d6283f13f5" providerId="AD" clId="Web-{623208D9-1907-4F02-8DB5-B8883951CE4B}" dt="2023-08-30T18:53:01.204" v="1830"/>
          <ac:picMkLst>
            <pc:docMk/>
            <pc:sldMk cId="109857222" sldId="256"/>
            <ac:picMk id="4" creationId="{E43A0869-1DE5-98B4-FDDD-FA742276BD97}"/>
          </ac:picMkLst>
        </pc:picChg>
        <pc:picChg chg="add del mod">
          <ac:chgData name="Polidori, Luca" userId="S::1760004257@cvs.k12.mi.us::5d7bc834-3bc9-4ca3-8d43-b9d6283f13f5" providerId="AD" clId="Web-{623208D9-1907-4F02-8DB5-B8883951CE4B}" dt="2023-08-30T18:53:39.783" v="1841"/>
          <ac:picMkLst>
            <pc:docMk/>
            <pc:sldMk cId="109857222" sldId="256"/>
            <ac:picMk id="6" creationId="{447EACAD-6FFB-5EA0-8632-ACAB6AB33FA8}"/>
          </ac:picMkLst>
        </pc:picChg>
      </pc:sldChg>
      <pc:sldChg chg="addSp delSp modSp mod setBg">
        <pc:chgData name="Polidori, Luca" userId="S::1760004257@cvs.k12.mi.us::5d7bc834-3bc9-4ca3-8d43-b9d6283f13f5" providerId="AD" clId="Web-{623208D9-1907-4F02-8DB5-B8883951CE4B}" dt="2023-08-30T19:14:04.032" v="1998" actId="1076"/>
        <pc:sldMkLst>
          <pc:docMk/>
          <pc:sldMk cId="1228281439" sldId="257"/>
        </pc:sldMkLst>
        <pc:spChg chg="mod">
          <ac:chgData name="Polidori, Luca" userId="S::1760004257@cvs.k12.mi.us::5d7bc834-3bc9-4ca3-8d43-b9d6283f13f5" providerId="AD" clId="Web-{623208D9-1907-4F02-8DB5-B8883951CE4B}" dt="2023-08-30T19:13:45.422" v="1995"/>
          <ac:spMkLst>
            <pc:docMk/>
            <pc:sldMk cId="1228281439" sldId="257"/>
            <ac:spMk id="2" creationId="{320E1F30-C095-3A44-7751-F79ED4420E69}"/>
          </ac:spMkLst>
        </pc:spChg>
        <pc:spChg chg="mod">
          <ac:chgData name="Polidori, Luca" userId="S::1760004257@cvs.k12.mi.us::5d7bc834-3bc9-4ca3-8d43-b9d6283f13f5" providerId="AD" clId="Web-{623208D9-1907-4F02-8DB5-B8883951CE4B}" dt="2023-08-30T19:13:45.422" v="1995"/>
          <ac:spMkLst>
            <pc:docMk/>
            <pc:sldMk cId="1228281439" sldId="257"/>
            <ac:spMk id="3" creationId="{1574E703-A657-A686-1E85-D4286FCA4B1F}"/>
          </ac:spMkLst>
        </pc:spChg>
        <pc:spChg chg="add mod">
          <ac:chgData name="Polidori, Luca" userId="S::1760004257@cvs.k12.mi.us::5d7bc834-3bc9-4ca3-8d43-b9d6283f13f5" providerId="AD" clId="Web-{623208D9-1907-4F02-8DB5-B8883951CE4B}" dt="2023-08-30T19:13:45.422" v="1995"/>
          <ac:spMkLst>
            <pc:docMk/>
            <pc:sldMk cId="1228281439" sldId="257"/>
            <ac:spMk id="5" creationId="{BD5B8545-2897-300C-CA19-7558512BD800}"/>
          </ac:spMkLst>
        </pc:spChg>
        <pc:spChg chg="add del">
          <ac:chgData name="Polidori, Luca" userId="S::1760004257@cvs.k12.mi.us::5d7bc834-3bc9-4ca3-8d43-b9d6283f13f5" providerId="AD" clId="Web-{623208D9-1907-4F02-8DB5-B8883951CE4B}" dt="2023-08-30T19:13:45.422" v="1995"/>
          <ac:spMkLst>
            <pc:docMk/>
            <pc:sldMk cId="1228281439" sldId="257"/>
            <ac:spMk id="10" creationId="{5D13CC36-B950-4F02-9BAF-9A7EB267398C}"/>
          </ac:spMkLst>
        </pc:spChg>
        <pc:spChg chg="add del">
          <ac:chgData name="Polidori, Luca" userId="S::1760004257@cvs.k12.mi.us::5d7bc834-3bc9-4ca3-8d43-b9d6283f13f5" providerId="AD" clId="Web-{623208D9-1907-4F02-8DB5-B8883951CE4B}" dt="2023-08-30T19:13:45.422" v="1995"/>
          <ac:spMkLst>
            <pc:docMk/>
            <pc:sldMk cId="1228281439" sldId="257"/>
            <ac:spMk id="12" creationId="{4F2E2428-58BA-458D-AA54-05502E63F32F}"/>
          </ac:spMkLst>
        </pc:spChg>
        <pc:picChg chg="add mod">
          <ac:chgData name="Polidori, Luca" userId="S::1760004257@cvs.k12.mi.us::5d7bc834-3bc9-4ca3-8d43-b9d6283f13f5" providerId="AD" clId="Web-{623208D9-1907-4F02-8DB5-B8883951CE4B}" dt="2023-08-30T19:14:04.032" v="1998" actId="1076"/>
          <ac:picMkLst>
            <pc:docMk/>
            <pc:sldMk cId="1228281439" sldId="257"/>
            <ac:picMk id="4" creationId="{BD7E81BD-39EC-51C3-C1C2-CF962559D1E9}"/>
          </ac:picMkLst>
        </pc:picChg>
      </pc:sldChg>
      <pc:sldChg chg="addSp delSp modSp add del mod ord setBg">
        <pc:chgData name="Polidori, Luca" userId="S::1760004257@cvs.k12.mi.us::5d7bc834-3bc9-4ca3-8d43-b9d6283f13f5" providerId="AD" clId="Web-{623208D9-1907-4F02-8DB5-B8883951CE4B}" dt="2023-08-30T19:17:55.647" v="2008" actId="1076"/>
        <pc:sldMkLst>
          <pc:docMk/>
          <pc:sldMk cId="47331984" sldId="258"/>
        </pc:sldMkLst>
        <pc:spChg chg="mod">
          <ac:chgData name="Polidori, Luca" userId="S::1760004257@cvs.k12.mi.us::5d7bc834-3bc9-4ca3-8d43-b9d6283f13f5" providerId="AD" clId="Web-{623208D9-1907-4F02-8DB5-B8883951CE4B}" dt="2023-08-30T19:00:22.152" v="1917"/>
          <ac:spMkLst>
            <pc:docMk/>
            <pc:sldMk cId="47331984" sldId="258"/>
            <ac:spMk id="2" creationId="{95A61D15-60C9-B311-23AC-162E0FE9DEBB}"/>
          </ac:spMkLst>
        </pc:spChg>
        <pc:spChg chg="mod">
          <ac:chgData name="Polidori, Luca" userId="S::1760004257@cvs.k12.mi.us::5d7bc834-3bc9-4ca3-8d43-b9d6283f13f5" providerId="AD" clId="Web-{623208D9-1907-4F02-8DB5-B8883951CE4B}" dt="2023-08-30T19:01:28.419" v="1950" actId="20577"/>
          <ac:spMkLst>
            <pc:docMk/>
            <pc:sldMk cId="47331984" sldId="258"/>
            <ac:spMk id="3" creationId="{D8221FC7-2C30-34D2-A333-758B12CC6BFC}"/>
          </ac:spMkLst>
        </pc:spChg>
        <pc:spChg chg="add mod">
          <ac:chgData name="Polidori, Luca" userId="S::1760004257@cvs.k12.mi.us::5d7bc834-3bc9-4ca3-8d43-b9d6283f13f5" providerId="AD" clId="Web-{623208D9-1907-4F02-8DB5-B8883951CE4B}" dt="2023-08-30T19:17:55.647" v="2008" actId="1076"/>
          <ac:spMkLst>
            <pc:docMk/>
            <pc:sldMk cId="47331984" sldId="258"/>
            <ac:spMk id="6" creationId="{767A5156-6FB7-4E83-33F5-92FE61135A3C}"/>
          </ac:spMkLst>
        </pc:spChg>
        <pc:spChg chg="add">
          <ac:chgData name="Polidori, Luca" userId="S::1760004257@cvs.k12.mi.us::5d7bc834-3bc9-4ca3-8d43-b9d6283f13f5" providerId="AD" clId="Web-{623208D9-1907-4F02-8DB5-B8883951CE4B}" dt="2023-08-30T19:00:22.152" v="1917"/>
          <ac:spMkLst>
            <pc:docMk/>
            <pc:sldMk cId="47331984" sldId="258"/>
            <ac:spMk id="11" creationId="{45D37F4E-DDB4-456B-97E0-9937730A039F}"/>
          </ac:spMkLst>
        </pc:spChg>
        <pc:spChg chg="add">
          <ac:chgData name="Polidori, Luca" userId="S::1760004257@cvs.k12.mi.us::5d7bc834-3bc9-4ca3-8d43-b9d6283f13f5" providerId="AD" clId="Web-{623208D9-1907-4F02-8DB5-B8883951CE4B}" dt="2023-08-30T19:00:22.152" v="1917"/>
          <ac:spMkLst>
            <pc:docMk/>
            <pc:sldMk cId="47331984" sldId="258"/>
            <ac:spMk id="13" creationId="{B2DD41CD-8F47-4F56-AD12-4E2FF7696987}"/>
          </ac:spMkLst>
        </pc:spChg>
        <pc:picChg chg="add mod">
          <ac:chgData name="Polidori, Luca" userId="S::1760004257@cvs.k12.mi.us::5d7bc834-3bc9-4ca3-8d43-b9d6283f13f5" providerId="AD" clId="Web-{623208D9-1907-4F02-8DB5-B8883951CE4B}" dt="2023-08-30T19:00:22.152" v="1917"/>
          <ac:picMkLst>
            <pc:docMk/>
            <pc:sldMk cId="47331984" sldId="258"/>
            <ac:picMk id="4" creationId="{82E20FA4-AEC4-9D70-6CFC-552DB2C4C0E8}"/>
          </ac:picMkLst>
        </pc:picChg>
        <pc:picChg chg="add del mod">
          <ac:chgData name="Polidori, Luca" userId="S::1760004257@cvs.k12.mi.us::5d7bc834-3bc9-4ca3-8d43-b9d6283f13f5" providerId="AD" clId="Web-{623208D9-1907-4F02-8DB5-B8883951CE4B}" dt="2023-08-30T18:24:19.519" v="739"/>
          <ac:picMkLst>
            <pc:docMk/>
            <pc:sldMk cId="47331984" sldId="258"/>
            <ac:picMk id="5" creationId="{8A1C374D-6EF3-3319-B5BF-CA6CF8937A43}"/>
          </ac:picMkLst>
        </pc:picChg>
      </pc:sldChg>
      <pc:sldChg chg="addSp modSp">
        <pc:chgData name="Polidori, Luca" userId="S::1760004257@cvs.k12.mi.us::5d7bc834-3bc9-4ca3-8d43-b9d6283f13f5" providerId="AD" clId="Web-{623208D9-1907-4F02-8DB5-B8883951CE4B}" dt="2023-08-30T18:43:21.721" v="1755" actId="1076"/>
        <pc:sldMkLst>
          <pc:docMk/>
          <pc:sldMk cId="3646133431" sldId="259"/>
        </pc:sldMkLst>
        <pc:spChg chg="mod">
          <ac:chgData name="Polidori, Luca" userId="S::1760004257@cvs.k12.mi.us::5d7bc834-3bc9-4ca3-8d43-b9d6283f13f5" providerId="AD" clId="Web-{623208D9-1907-4F02-8DB5-B8883951CE4B}" dt="2023-08-30T18:36:10.225" v="1565" actId="20577"/>
          <ac:spMkLst>
            <pc:docMk/>
            <pc:sldMk cId="3646133431" sldId="259"/>
            <ac:spMk id="2" creationId="{DBD3D407-857B-1D10-ED2B-C1DCB461D6D6}"/>
          </ac:spMkLst>
        </pc:spChg>
        <pc:spChg chg="mod">
          <ac:chgData name="Polidori, Luca" userId="S::1760004257@cvs.k12.mi.us::5d7bc834-3bc9-4ca3-8d43-b9d6283f13f5" providerId="AD" clId="Web-{623208D9-1907-4F02-8DB5-B8883951CE4B}" dt="2023-08-30T18:36:15.429" v="1567" actId="20577"/>
          <ac:spMkLst>
            <pc:docMk/>
            <pc:sldMk cId="3646133431" sldId="259"/>
            <ac:spMk id="3" creationId="{6569BCAF-F90F-B73A-198A-270DBA704BAF}"/>
          </ac:spMkLst>
        </pc:spChg>
        <pc:spChg chg="add mod">
          <ac:chgData name="Polidori, Luca" userId="S::1760004257@cvs.k12.mi.us::5d7bc834-3bc9-4ca3-8d43-b9d6283f13f5" providerId="AD" clId="Web-{623208D9-1907-4F02-8DB5-B8883951CE4B}" dt="2023-08-30T18:43:21.721" v="1755" actId="1076"/>
          <ac:spMkLst>
            <pc:docMk/>
            <pc:sldMk cId="3646133431" sldId="259"/>
            <ac:spMk id="4" creationId="{DE959C05-FA0C-C3D1-E867-E7BC15155299}"/>
          </ac:spMkLst>
        </pc:spChg>
      </pc:sldChg>
      <pc:sldChg chg="addSp delSp modSp ord">
        <pc:chgData name="Polidori, Luca" userId="S::1760004257@cvs.k12.mi.us::5d7bc834-3bc9-4ca3-8d43-b9d6283f13f5" providerId="AD" clId="Web-{623208D9-1907-4F02-8DB5-B8883951CE4B}" dt="2023-08-30T19:10:38.277" v="1991" actId="20577"/>
        <pc:sldMkLst>
          <pc:docMk/>
          <pc:sldMk cId="654632137" sldId="260"/>
        </pc:sldMkLst>
        <pc:spChg chg="mod">
          <ac:chgData name="Polidori, Luca" userId="S::1760004257@cvs.k12.mi.us::5d7bc834-3bc9-4ca3-8d43-b9d6283f13f5" providerId="AD" clId="Web-{623208D9-1907-4F02-8DB5-B8883951CE4B}" dt="2023-08-30T18:46:22.147" v="1781" actId="20577"/>
          <ac:spMkLst>
            <pc:docMk/>
            <pc:sldMk cId="654632137" sldId="260"/>
            <ac:spMk id="2" creationId="{538A0D98-C64E-6E52-4091-AFB26CB66E27}"/>
          </ac:spMkLst>
        </pc:spChg>
        <pc:spChg chg="del mod">
          <ac:chgData name="Polidori, Luca" userId="S::1760004257@cvs.k12.mi.us::5d7bc834-3bc9-4ca3-8d43-b9d6283f13f5" providerId="AD" clId="Web-{623208D9-1907-4F02-8DB5-B8883951CE4B}" dt="2023-08-30T18:56:54.678" v="1910"/>
          <ac:spMkLst>
            <pc:docMk/>
            <pc:sldMk cId="654632137" sldId="260"/>
            <ac:spMk id="3" creationId="{E96CCE1D-1CCB-2877-9DB7-C106490990C7}"/>
          </ac:spMkLst>
        </pc:spChg>
        <pc:spChg chg="add mod">
          <ac:chgData name="Polidori, Luca" userId="S::1760004257@cvs.k12.mi.us::5d7bc834-3bc9-4ca3-8d43-b9d6283f13f5" providerId="AD" clId="Web-{623208D9-1907-4F02-8DB5-B8883951CE4B}" dt="2023-08-30T18:42:25.953" v="1729" actId="20577"/>
          <ac:spMkLst>
            <pc:docMk/>
            <pc:sldMk cId="654632137" sldId="260"/>
            <ac:spMk id="4" creationId="{42091D6E-6FA5-9D3F-4214-A546E2A5D25D}"/>
          </ac:spMkLst>
        </pc:spChg>
        <pc:graphicFrameChg chg="add modGraphic">
          <ac:chgData name="Polidori, Luca" userId="S::1760004257@cvs.k12.mi.us::5d7bc834-3bc9-4ca3-8d43-b9d6283f13f5" providerId="AD" clId="Web-{623208D9-1907-4F02-8DB5-B8883951CE4B}" dt="2023-08-30T19:10:38.277" v="1991" actId="20577"/>
          <ac:graphicFrameMkLst>
            <pc:docMk/>
            <pc:sldMk cId="654632137" sldId="260"/>
            <ac:graphicFrameMk id="6" creationId="{C43C0412-15BA-17BC-3C8A-BE22738F9C7C}"/>
          </ac:graphicFrameMkLst>
        </pc:graphicFrameChg>
      </pc:sldChg>
      <pc:sldChg chg="addSp modSp ord">
        <pc:chgData name="Polidori, Luca" userId="S::1760004257@cvs.k12.mi.us::5d7bc834-3bc9-4ca3-8d43-b9d6283f13f5" providerId="AD" clId="Web-{623208D9-1907-4F02-8DB5-B8883951CE4B}" dt="2023-08-30T19:29:50.008" v="2360" actId="20577"/>
        <pc:sldMkLst>
          <pc:docMk/>
          <pc:sldMk cId="44735566" sldId="261"/>
        </pc:sldMkLst>
        <pc:spChg chg="mod">
          <ac:chgData name="Polidori, Luca" userId="S::1760004257@cvs.k12.mi.us::5d7bc834-3bc9-4ca3-8d43-b9d6283f13f5" providerId="AD" clId="Web-{623208D9-1907-4F02-8DB5-B8883951CE4B}" dt="2023-08-30T19:13:29.968" v="1993" actId="20577"/>
          <ac:spMkLst>
            <pc:docMk/>
            <pc:sldMk cId="44735566" sldId="261"/>
            <ac:spMk id="2" creationId="{091EBA29-1312-7893-3C91-B51BBB59D22C}"/>
          </ac:spMkLst>
        </pc:spChg>
        <pc:spChg chg="mod">
          <ac:chgData name="Polidori, Luca" userId="S::1760004257@cvs.k12.mi.us::5d7bc834-3bc9-4ca3-8d43-b9d6283f13f5" providerId="AD" clId="Web-{623208D9-1907-4F02-8DB5-B8883951CE4B}" dt="2023-08-30T19:29:50.008" v="2360" actId="20577"/>
          <ac:spMkLst>
            <pc:docMk/>
            <pc:sldMk cId="44735566" sldId="261"/>
            <ac:spMk id="3" creationId="{BCB42092-0989-9EF5-1DAF-8BD24A5FC59A}"/>
          </ac:spMkLst>
        </pc:spChg>
        <pc:spChg chg="add mod">
          <ac:chgData name="Polidori, Luca" userId="S::1760004257@cvs.k12.mi.us::5d7bc834-3bc9-4ca3-8d43-b9d6283f13f5" providerId="AD" clId="Web-{623208D9-1907-4F02-8DB5-B8883951CE4B}" dt="2023-08-30T18:42:34.829" v="1732" actId="20577"/>
          <ac:spMkLst>
            <pc:docMk/>
            <pc:sldMk cId="44735566" sldId="261"/>
            <ac:spMk id="4" creationId="{D9C02643-F3CD-223A-144B-6D040FE72BA1}"/>
          </ac:spMkLst>
        </pc:spChg>
      </pc:sldChg>
      <pc:sldChg chg="addSp modSp ord">
        <pc:chgData name="Polidori, Luca" userId="S::1760004257@cvs.k12.mi.us::5d7bc834-3bc9-4ca3-8d43-b9d6283f13f5" providerId="AD" clId="Web-{623208D9-1907-4F02-8DB5-B8883951CE4B}" dt="2023-08-30T19:20:52.245" v="2041"/>
        <pc:sldMkLst>
          <pc:docMk/>
          <pc:sldMk cId="2274429558" sldId="262"/>
        </pc:sldMkLst>
        <pc:spChg chg="mod">
          <ac:chgData name="Polidori, Luca" userId="S::1760004257@cvs.k12.mi.us::5d7bc834-3bc9-4ca3-8d43-b9d6283f13f5" providerId="AD" clId="Web-{623208D9-1907-4F02-8DB5-B8883951CE4B}" dt="2023-08-30T18:39:50.778" v="1587" actId="20577"/>
          <ac:spMkLst>
            <pc:docMk/>
            <pc:sldMk cId="2274429558" sldId="262"/>
            <ac:spMk id="2" creationId="{6C230FD2-D0D9-0D11-EDC6-161E5844F250}"/>
          </ac:spMkLst>
        </pc:spChg>
        <pc:spChg chg="mod">
          <ac:chgData name="Polidori, Luca" userId="S::1760004257@cvs.k12.mi.us::5d7bc834-3bc9-4ca3-8d43-b9d6283f13f5" providerId="AD" clId="Web-{623208D9-1907-4F02-8DB5-B8883951CE4B}" dt="2023-08-30T19:20:38.354" v="2037" actId="20577"/>
          <ac:spMkLst>
            <pc:docMk/>
            <pc:sldMk cId="2274429558" sldId="262"/>
            <ac:spMk id="3" creationId="{884E3BD8-93C5-2EEA-E942-A71792AF4CDD}"/>
          </ac:spMkLst>
        </pc:spChg>
        <pc:spChg chg="add mod">
          <ac:chgData name="Polidori, Luca" userId="S::1760004257@cvs.k12.mi.us::5d7bc834-3bc9-4ca3-8d43-b9d6283f13f5" providerId="AD" clId="Web-{623208D9-1907-4F02-8DB5-B8883951CE4B}" dt="2023-08-30T18:44:11.784" v="1764" actId="1076"/>
          <ac:spMkLst>
            <pc:docMk/>
            <pc:sldMk cId="2274429558" sldId="262"/>
            <ac:spMk id="4" creationId="{F7DF7D1F-7B5F-84B1-4D10-28282E036CC1}"/>
          </ac:spMkLst>
        </pc:spChg>
      </pc:sldChg>
      <pc:sldChg chg="addSp modSp new mod setBg">
        <pc:chgData name="Polidori, Luca" userId="S::1760004257@cvs.k12.mi.us::5d7bc834-3bc9-4ca3-8d43-b9d6283f13f5" providerId="AD" clId="Web-{623208D9-1907-4F02-8DB5-B8883951CE4B}" dt="2023-08-30T19:22:30.263" v="2128" actId="20577"/>
        <pc:sldMkLst>
          <pc:docMk/>
          <pc:sldMk cId="982647101" sldId="263"/>
        </pc:sldMkLst>
        <pc:spChg chg="mod">
          <ac:chgData name="Polidori, Luca" userId="S::1760004257@cvs.k12.mi.us::5d7bc834-3bc9-4ca3-8d43-b9d6283f13f5" providerId="AD" clId="Web-{623208D9-1907-4F02-8DB5-B8883951CE4B}" dt="2023-08-30T18:59:58.730" v="1914"/>
          <ac:spMkLst>
            <pc:docMk/>
            <pc:sldMk cId="982647101" sldId="263"/>
            <ac:spMk id="2" creationId="{A166C1E7-8432-34F1-F2A2-E6521940629D}"/>
          </ac:spMkLst>
        </pc:spChg>
        <pc:spChg chg="mod">
          <ac:chgData name="Polidori, Luca" userId="S::1760004257@cvs.k12.mi.us::5d7bc834-3bc9-4ca3-8d43-b9d6283f13f5" providerId="AD" clId="Web-{623208D9-1907-4F02-8DB5-B8883951CE4B}" dt="2023-08-30T18:59:58.730" v="1914"/>
          <ac:spMkLst>
            <pc:docMk/>
            <pc:sldMk cId="982647101" sldId="263"/>
            <ac:spMk id="3" creationId="{7466D4AE-0E79-5AB0-CD7B-8D403DC9B31F}"/>
          </ac:spMkLst>
        </pc:spChg>
        <pc:spChg chg="add mod">
          <ac:chgData name="Polidori, Luca" userId="S::1760004257@cvs.k12.mi.us::5d7bc834-3bc9-4ca3-8d43-b9d6283f13f5" providerId="AD" clId="Web-{623208D9-1907-4F02-8DB5-B8883951CE4B}" dt="2023-08-30T19:22:30.263" v="2128" actId="20577"/>
          <ac:spMkLst>
            <pc:docMk/>
            <pc:sldMk cId="982647101" sldId="263"/>
            <ac:spMk id="6" creationId="{C5C209EB-D953-195D-A8EB-D1944857E36C}"/>
          </ac:spMkLst>
        </pc:spChg>
        <pc:spChg chg="add">
          <ac:chgData name="Polidori, Luca" userId="S::1760004257@cvs.k12.mi.us::5d7bc834-3bc9-4ca3-8d43-b9d6283f13f5" providerId="AD" clId="Web-{623208D9-1907-4F02-8DB5-B8883951CE4B}" dt="2023-08-30T18:59:58.730" v="1914"/>
          <ac:spMkLst>
            <pc:docMk/>
            <pc:sldMk cId="982647101" sldId="263"/>
            <ac:spMk id="11" creationId="{F13C74B1-5B17-4795-BED0-7140497B445A}"/>
          </ac:spMkLst>
        </pc:spChg>
        <pc:spChg chg="add">
          <ac:chgData name="Polidori, Luca" userId="S::1760004257@cvs.k12.mi.us::5d7bc834-3bc9-4ca3-8d43-b9d6283f13f5" providerId="AD" clId="Web-{623208D9-1907-4F02-8DB5-B8883951CE4B}" dt="2023-08-30T18:59:58.730" v="1914"/>
          <ac:spMkLst>
            <pc:docMk/>
            <pc:sldMk cId="982647101" sldId="263"/>
            <ac:spMk id="13" creationId="{D4974D33-8DC5-464E-8C6D-BE58F0669C17}"/>
          </ac:spMkLst>
        </pc:spChg>
        <pc:picChg chg="add mod">
          <ac:chgData name="Polidori, Luca" userId="S::1760004257@cvs.k12.mi.us::5d7bc834-3bc9-4ca3-8d43-b9d6283f13f5" providerId="AD" clId="Web-{623208D9-1907-4F02-8DB5-B8883951CE4B}" dt="2023-08-30T18:59:58.730" v="1914"/>
          <ac:picMkLst>
            <pc:docMk/>
            <pc:sldMk cId="982647101" sldId="263"/>
            <ac:picMk id="5" creationId="{2C39FFD9-F0A0-D5DB-8AD2-56A2069DC1F4}"/>
          </ac:picMkLst>
        </pc:picChg>
      </pc:sldChg>
      <pc:sldChg chg="addSp modSp new ord">
        <pc:chgData name="Polidori, Luca" userId="S::1760004257@cvs.k12.mi.us::5d7bc834-3bc9-4ca3-8d43-b9d6283f13f5" providerId="AD" clId="Web-{623208D9-1907-4F02-8DB5-B8883951CE4B}" dt="2023-08-30T19:30:47.853" v="2372" actId="20577"/>
        <pc:sldMkLst>
          <pc:docMk/>
          <pc:sldMk cId="4029803652" sldId="264"/>
        </pc:sldMkLst>
        <pc:spChg chg="mod">
          <ac:chgData name="Polidori, Luca" userId="S::1760004257@cvs.k12.mi.us::5d7bc834-3bc9-4ca3-8d43-b9d6283f13f5" providerId="AD" clId="Web-{623208D9-1907-4F02-8DB5-B8883951CE4B}" dt="2023-08-30T19:30:39.634" v="2371" actId="20577"/>
          <ac:spMkLst>
            <pc:docMk/>
            <pc:sldMk cId="4029803652" sldId="264"/>
            <ac:spMk id="2" creationId="{F60815E5-C707-6920-DE83-A4541921CEA6}"/>
          </ac:spMkLst>
        </pc:spChg>
        <pc:spChg chg="mod">
          <ac:chgData name="Polidori, Luca" userId="S::1760004257@cvs.k12.mi.us::5d7bc834-3bc9-4ca3-8d43-b9d6283f13f5" providerId="AD" clId="Web-{623208D9-1907-4F02-8DB5-B8883951CE4B}" dt="2023-08-30T19:30:47.853" v="2372" actId="20577"/>
          <ac:spMkLst>
            <pc:docMk/>
            <pc:sldMk cId="4029803652" sldId="264"/>
            <ac:spMk id="3" creationId="{A3D89898-E508-69E3-EB1A-40109B9C3A5A}"/>
          </ac:spMkLst>
        </pc:spChg>
        <pc:spChg chg="add mod">
          <ac:chgData name="Polidori, Luca" userId="S::1760004257@cvs.k12.mi.us::5d7bc834-3bc9-4ca3-8d43-b9d6283f13f5" providerId="AD" clId="Web-{623208D9-1907-4F02-8DB5-B8883951CE4B}" dt="2023-08-30T18:43:08.970" v="1749" actId="1076"/>
          <ac:spMkLst>
            <pc:docMk/>
            <pc:sldMk cId="4029803652" sldId="264"/>
            <ac:spMk id="4" creationId="{34B12DC5-CA4F-D18C-E872-850153C0AAA8}"/>
          </ac:spMkLst>
        </pc:spChg>
      </pc:sldChg>
      <pc:sldChg chg="addSp delSp modSp new mod ord setBg">
        <pc:chgData name="Polidori, Luca" userId="S::1760004257@cvs.k12.mi.us::5d7bc834-3bc9-4ca3-8d43-b9d6283f13f5" providerId="AD" clId="Web-{623208D9-1907-4F02-8DB5-B8883951CE4B}" dt="2023-08-30T19:03:24.016" v="1981" actId="1076"/>
        <pc:sldMkLst>
          <pc:docMk/>
          <pc:sldMk cId="1462421713" sldId="265"/>
        </pc:sldMkLst>
        <pc:spChg chg="mod">
          <ac:chgData name="Polidori, Luca" userId="S::1760004257@cvs.k12.mi.us::5d7bc834-3bc9-4ca3-8d43-b9d6283f13f5" providerId="AD" clId="Web-{623208D9-1907-4F02-8DB5-B8883951CE4B}" dt="2023-08-30T19:02:13.405" v="1960"/>
          <ac:spMkLst>
            <pc:docMk/>
            <pc:sldMk cId="1462421713" sldId="265"/>
            <ac:spMk id="2" creationId="{27EC0666-4C64-200E-E514-EE3844E107A0}"/>
          </ac:spMkLst>
        </pc:spChg>
        <pc:spChg chg="mod">
          <ac:chgData name="Polidori, Luca" userId="S::1760004257@cvs.k12.mi.us::5d7bc834-3bc9-4ca3-8d43-b9d6283f13f5" providerId="AD" clId="Web-{623208D9-1907-4F02-8DB5-B8883951CE4B}" dt="2023-08-30T19:03:24.016" v="1981" actId="1076"/>
          <ac:spMkLst>
            <pc:docMk/>
            <pc:sldMk cId="1462421713" sldId="265"/>
            <ac:spMk id="3" creationId="{011EA009-3BBC-D50C-BDAF-05D6E86B782D}"/>
          </ac:spMkLst>
        </pc:spChg>
        <pc:spChg chg="add mod">
          <ac:chgData name="Polidori, Luca" userId="S::1760004257@cvs.k12.mi.us::5d7bc834-3bc9-4ca3-8d43-b9d6283f13f5" providerId="AD" clId="Web-{623208D9-1907-4F02-8DB5-B8883951CE4B}" dt="2023-08-30T19:02:57.312" v="1974" actId="1076"/>
          <ac:spMkLst>
            <pc:docMk/>
            <pc:sldMk cId="1462421713" sldId="265"/>
            <ac:spMk id="4" creationId="{869538DB-B445-7A1B-5017-C5350CE13E59}"/>
          </ac:spMkLst>
        </pc:spChg>
        <pc:spChg chg="add del">
          <ac:chgData name="Polidori, Luca" userId="S::1760004257@cvs.k12.mi.us::5d7bc834-3bc9-4ca3-8d43-b9d6283f13f5" providerId="AD" clId="Web-{623208D9-1907-4F02-8DB5-B8883951CE4B}" dt="2023-08-30T19:02:08.936" v="1957"/>
          <ac:spMkLst>
            <pc:docMk/>
            <pc:sldMk cId="1462421713" sldId="265"/>
            <ac:spMk id="10" creationId="{A2679492-7988-4050-9056-542444452411}"/>
          </ac:spMkLst>
        </pc:spChg>
        <pc:spChg chg="add del">
          <ac:chgData name="Polidori, Luca" userId="S::1760004257@cvs.k12.mi.us::5d7bc834-3bc9-4ca3-8d43-b9d6283f13f5" providerId="AD" clId="Web-{623208D9-1907-4F02-8DB5-B8883951CE4B}" dt="2023-08-30T19:02:08.936" v="1957"/>
          <ac:spMkLst>
            <pc:docMk/>
            <pc:sldMk cId="1462421713" sldId="265"/>
            <ac:spMk id="12" creationId="{B091B163-7D61-4891-ABCF-5C13D9C418D0}"/>
          </ac:spMkLst>
        </pc:spChg>
        <pc:spChg chg="add del">
          <ac:chgData name="Polidori, Luca" userId="S::1760004257@cvs.k12.mi.us::5d7bc834-3bc9-4ca3-8d43-b9d6283f13f5" providerId="AD" clId="Web-{623208D9-1907-4F02-8DB5-B8883951CE4B}" dt="2023-08-30T19:02:13.389" v="1959"/>
          <ac:spMkLst>
            <pc:docMk/>
            <pc:sldMk cId="1462421713" sldId="265"/>
            <ac:spMk id="16" creationId="{D380959B-464C-9ED8-C9EB-AB6FC997C1B8}"/>
          </ac:spMkLst>
        </pc:spChg>
        <pc:spChg chg="add del">
          <ac:chgData name="Polidori, Luca" userId="S::1760004257@cvs.k12.mi.us::5d7bc834-3bc9-4ca3-8d43-b9d6283f13f5" providerId="AD" clId="Web-{623208D9-1907-4F02-8DB5-B8883951CE4B}" dt="2023-08-30T19:02:13.389" v="1959"/>
          <ac:spMkLst>
            <pc:docMk/>
            <pc:sldMk cId="1462421713" sldId="265"/>
            <ac:spMk id="17" creationId="{06B83858-ED7D-57B6-6CAA-83168807C43C}"/>
          </ac:spMkLst>
        </pc:spChg>
        <pc:spChg chg="add del">
          <ac:chgData name="Polidori, Luca" userId="S::1760004257@cvs.k12.mi.us::5d7bc834-3bc9-4ca3-8d43-b9d6283f13f5" providerId="AD" clId="Web-{623208D9-1907-4F02-8DB5-B8883951CE4B}" dt="2023-08-30T19:02:13.389" v="1959"/>
          <ac:spMkLst>
            <pc:docMk/>
            <pc:sldMk cId="1462421713" sldId="265"/>
            <ac:spMk id="18" creationId="{FF97FFD4-A8B9-3D4D-1623-7BE467E46A6A}"/>
          </ac:spMkLst>
        </pc:spChg>
        <pc:spChg chg="add">
          <ac:chgData name="Polidori, Luca" userId="S::1760004257@cvs.k12.mi.us::5d7bc834-3bc9-4ca3-8d43-b9d6283f13f5" providerId="AD" clId="Web-{623208D9-1907-4F02-8DB5-B8883951CE4B}" dt="2023-08-30T19:02:13.405" v="1960"/>
          <ac:spMkLst>
            <pc:docMk/>
            <pc:sldMk cId="1462421713" sldId="265"/>
            <ac:spMk id="20" creationId="{A2679492-7988-4050-9056-542444452411}"/>
          </ac:spMkLst>
        </pc:spChg>
        <pc:spChg chg="add">
          <ac:chgData name="Polidori, Luca" userId="S::1760004257@cvs.k12.mi.us::5d7bc834-3bc9-4ca3-8d43-b9d6283f13f5" providerId="AD" clId="Web-{623208D9-1907-4F02-8DB5-B8883951CE4B}" dt="2023-08-30T19:02:13.405" v="1960"/>
          <ac:spMkLst>
            <pc:docMk/>
            <pc:sldMk cId="1462421713" sldId="265"/>
            <ac:spMk id="21" creationId="{B091B163-7D61-4891-ABCF-5C13D9C418D0}"/>
          </ac:spMkLst>
        </pc:spChg>
        <pc:picChg chg="add mod ord modCrop">
          <ac:chgData name="Polidori, Luca" userId="S::1760004257@cvs.k12.mi.us::5d7bc834-3bc9-4ca3-8d43-b9d6283f13f5" providerId="AD" clId="Web-{623208D9-1907-4F02-8DB5-B8883951CE4B}" dt="2023-08-30T19:02:13.405" v="1960"/>
          <ac:picMkLst>
            <pc:docMk/>
            <pc:sldMk cId="1462421713" sldId="265"/>
            <ac:picMk id="5" creationId="{1EE18CB8-9C87-5034-2089-88821F38DEF5}"/>
          </ac:picMkLst>
        </pc:picChg>
        <pc:cxnChg chg="add del">
          <ac:chgData name="Polidori, Luca" userId="S::1760004257@cvs.k12.mi.us::5d7bc834-3bc9-4ca3-8d43-b9d6283f13f5" providerId="AD" clId="Web-{623208D9-1907-4F02-8DB5-B8883951CE4B}" dt="2023-08-30T19:02:08.936" v="1957"/>
          <ac:cxnSpMkLst>
            <pc:docMk/>
            <pc:sldMk cId="1462421713" sldId="265"/>
            <ac:cxnSpMk id="14" creationId="{C49DA8F6-BCC1-4447-B54C-57856834B94B}"/>
          </ac:cxnSpMkLst>
        </pc:cxnChg>
        <pc:cxnChg chg="add">
          <ac:chgData name="Polidori, Luca" userId="S::1760004257@cvs.k12.mi.us::5d7bc834-3bc9-4ca3-8d43-b9d6283f13f5" providerId="AD" clId="Web-{623208D9-1907-4F02-8DB5-B8883951CE4B}" dt="2023-08-30T19:02:13.405" v="1960"/>
          <ac:cxnSpMkLst>
            <pc:docMk/>
            <pc:sldMk cId="1462421713" sldId="265"/>
            <ac:cxnSpMk id="22" creationId="{C49DA8F6-BCC1-4447-B54C-57856834B94B}"/>
          </ac:cxnSpMkLst>
        </pc:cxnChg>
      </pc:sldChg>
      <pc:sldChg chg="modSp new ord">
        <pc:chgData name="Polidori, Luca" userId="S::1760004257@cvs.k12.mi.us::5d7bc834-3bc9-4ca3-8d43-b9d6283f13f5" providerId="AD" clId="Web-{623208D9-1907-4F02-8DB5-B8883951CE4B}" dt="2023-08-30T19:21:18.433" v="2055" actId="1076"/>
        <pc:sldMkLst>
          <pc:docMk/>
          <pc:sldMk cId="2269748343" sldId="266"/>
        </pc:sldMkLst>
        <pc:spChg chg="mod">
          <ac:chgData name="Polidori, Luca" userId="S::1760004257@cvs.k12.mi.us::5d7bc834-3bc9-4ca3-8d43-b9d6283f13f5" providerId="AD" clId="Web-{623208D9-1907-4F02-8DB5-B8883951CE4B}" dt="2023-08-30T19:20:59.620" v="2050" actId="20577"/>
          <ac:spMkLst>
            <pc:docMk/>
            <pc:sldMk cId="2269748343" sldId="266"/>
            <ac:spMk id="2" creationId="{CB24096B-43E6-66AF-2B5C-1DF82AB7325E}"/>
          </ac:spMkLst>
        </pc:spChg>
        <pc:spChg chg="mod">
          <ac:chgData name="Polidori, Luca" userId="S::1760004257@cvs.k12.mi.us::5d7bc834-3bc9-4ca3-8d43-b9d6283f13f5" providerId="AD" clId="Web-{623208D9-1907-4F02-8DB5-B8883951CE4B}" dt="2023-08-30T19:21:18.433" v="2055" actId="1076"/>
          <ac:spMkLst>
            <pc:docMk/>
            <pc:sldMk cId="2269748343" sldId="266"/>
            <ac:spMk id="4" creationId="{F4BA95FE-A13B-23BB-7997-A946E5AED2B1}"/>
          </ac:spMkLst>
        </pc:spChg>
      </pc:sldChg>
      <pc:sldChg chg="modSp new">
        <pc:chgData name="Polidori, Luca" userId="S::1760004257@cvs.k12.mi.us::5d7bc834-3bc9-4ca3-8d43-b9d6283f13f5" providerId="AD" clId="Web-{623208D9-1907-4F02-8DB5-B8883951CE4B}" dt="2023-08-30T19:22:22.732" v="2124" actId="1076"/>
        <pc:sldMkLst>
          <pc:docMk/>
          <pc:sldMk cId="2771102883" sldId="267"/>
        </pc:sldMkLst>
        <pc:spChg chg="mod">
          <ac:chgData name="Polidori, Luca" userId="S::1760004257@cvs.k12.mi.us::5d7bc834-3bc9-4ca3-8d43-b9d6283f13f5" providerId="AD" clId="Web-{623208D9-1907-4F02-8DB5-B8883951CE4B}" dt="2023-08-30T19:21:34.168" v="2067" actId="20577"/>
          <ac:spMkLst>
            <pc:docMk/>
            <pc:sldMk cId="2771102883" sldId="267"/>
            <ac:spMk id="2" creationId="{44A055FA-3A69-9339-B4A9-FFF6CA3485FB}"/>
          </ac:spMkLst>
        </pc:spChg>
        <pc:spChg chg="mod">
          <ac:chgData name="Polidori, Luca" userId="S::1760004257@cvs.k12.mi.us::5d7bc834-3bc9-4ca3-8d43-b9d6283f13f5" providerId="AD" clId="Web-{623208D9-1907-4F02-8DB5-B8883951CE4B}" dt="2023-08-30T19:22:07.512" v="2117" actId="20577"/>
          <ac:spMkLst>
            <pc:docMk/>
            <pc:sldMk cId="2771102883" sldId="267"/>
            <ac:spMk id="3" creationId="{D4BC22FA-11F8-E3E2-5E2D-88D46A288879}"/>
          </ac:spMkLst>
        </pc:spChg>
        <pc:spChg chg="mod">
          <ac:chgData name="Polidori, Luca" userId="S::1760004257@cvs.k12.mi.us::5d7bc834-3bc9-4ca3-8d43-b9d6283f13f5" providerId="AD" clId="Web-{623208D9-1907-4F02-8DB5-B8883951CE4B}" dt="2023-08-30T19:22:22.732" v="2124" actId="1076"/>
          <ac:spMkLst>
            <pc:docMk/>
            <pc:sldMk cId="2771102883" sldId="267"/>
            <ac:spMk id="4" creationId="{27152D47-0588-CF5B-2B6A-6CA3E9EE465B}"/>
          </ac:spMkLst>
        </pc:spChg>
      </pc:sldChg>
      <pc:sldMasterChg chg="modSp mod modSldLayout">
        <pc:chgData name="Polidori, Luca" userId="S::1760004257@cvs.k12.mi.us::5d7bc834-3bc9-4ca3-8d43-b9d6283f13f5" providerId="AD" clId="Web-{623208D9-1907-4F02-8DB5-B8883951CE4B}" dt="2023-08-30T18:41:22.358" v="1705"/>
        <pc:sldMasterMkLst>
          <pc:docMk/>
          <pc:sldMasterMk cId="2460954070" sldId="2147483660"/>
        </pc:sldMasterMkLst>
        <pc:spChg chg="mod">
          <ac:chgData name="Polidori, Luca" userId="S::1760004257@cvs.k12.mi.us::5d7bc834-3bc9-4ca3-8d43-b9d6283f13f5" providerId="AD" clId="Web-{623208D9-1907-4F02-8DB5-B8883951CE4B}" dt="2023-08-30T18:41:22.358" v="1705"/>
          <ac:spMkLst>
            <pc:docMk/>
            <pc:sldMasterMk cId="2460954070" sldId="2147483660"/>
            <ac:spMk id="5" creationId="{00000000-0000-0000-0000-000000000000}"/>
          </ac:spMkLst>
        </pc:spChg>
        <pc:sldLayoutChg chg="modSp mod">
          <pc:chgData name="Polidori, Luca" userId="S::1760004257@cvs.k12.mi.us::5d7bc834-3bc9-4ca3-8d43-b9d6283f13f5" providerId="AD" clId="Web-{623208D9-1907-4F02-8DB5-B8883951CE4B}" dt="2023-08-30T18:41:22.358" v="1705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Polidori, Luca" userId="S::1760004257@cvs.k12.mi.us::5d7bc834-3bc9-4ca3-8d43-b9d6283f13f5" providerId="AD" clId="Web-{623208D9-1907-4F02-8DB5-B8883951CE4B}" dt="2023-08-30T18:41:22.358" v="1705"/>
            <ac:spMkLst>
              <pc:docMk/>
              <pc:sldMasterMk cId="2460954070" sldId="2147483660"/>
              <pc:sldLayoutMk cId="2385387890" sldId="2147483661"/>
              <ac:spMk id="5" creationId="{00000000-0000-0000-0000-000000000000}"/>
            </ac:spMkLst>
          </pc:spChg>
        </pc:sldLayoutChg>
        <pc:sldLayoutChg chg="modSp mod">
          <pc:chgData name="Polidori, Luca" userId="S::1760004257@cvs.k12.mi.us::5d7bc834-3bc9-4ca3-8d43-b9d6283f13f5" providerId="AD" clId="Web-{623208D9-1907-4F02-8DB5-B8883951CE4B}" dt="2023-08-30T18:41:22.358" v="1705"/>
          <pc:sldLayoutMkLst>
            <pc:docMk/>
            <pc:sldMasterMk cId="2460954070" sldId="2147483660"/>
            <pc:sldLayoutMk cId="949138452" sldId="2147483662"/>
          </pc:sldLayoutMkLst>
          <pc:spChg chg="mod">
            <ac:chgData name="Polidori, Luca" userId="S::1760004257@cvs.k12.mi.us::5d7bc834-3bc9-4ca3-8d43-b9d6283f13f5" providerId="AD" clId="Web-{623208D9-1907-4F02-8DB5-B8883951CE4B}" dt="2023-08-30T18:41:22.358" v="1705"/>
            <ac:spMkLst>
              <pc:docMk/>
              <pc:sldMasterMk cId="2460954070" sldId="2147483660"/>
              <pc:sldLayoutMk cId="949138452" sldId="2147483662"/>
              <ac:spMk id="5" creationId="{00000000-0000-0000-0000-000000000000}"/>
            </ac:spMkLst>
          </pc:spChg>
        </pc:sldLayoutChg>
        <pc:sldLayoutChg chg="modSp mod">
          <pc:chgData name="Polidori, Luca" userId="S::1760004257@cvs.k12.mi.us::5d7bc834-3bc9-4ca3-8d43-b9d6283f13f5" providerId="AD" clId="Web-{623208D9-1907-4F02-8DB5-B8883951CE4B}" dt="2023-08-30T18:41:22.358" v="1705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Polidori, Luca" userId="S::1760004257@cvs.k12.mi.us::5d7bc834-3bc9-4ca3-8d43-b9d6283f13f5" providerId="AD" clId="Web-{623208D9-1907-4F02-8DB5-B8883951CE4B}" dt="2023-08-30T18:41:22.358" v="1705"/>
            <ac:spMkLst>
              <pc:docMk/>
              <pc:sldMasterMk cId="2460954070" sldId="2147483660"/>
              <pc:sldLayoutMk cId="2591524520" sldId="2147483663"/>
              <ac:spMk id="5" creationId="{00000000-0000-0000-0000-000000000000}"/>
            </ac:spMkLst>
          </pc:spChg>
        </pc:sldLayoutChg>
        <pc:sldLayoutChg chg="modSp mod">
          <pc:chgData name="Polidori, Luca" userId="S::1760004257@cvs.k12.mi.us::5d7bc834-3bc9-4ca3-8d43-b9d6283f13f5" providerId="AD" clId="Web-{623208D9-1907-4F02-8DB5-B8883951CE4B}" dt="2023-08-30T18:41:22.358" v="1705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Polidori, Luca" userId="S::1760004257@cvs.k12.mi.us::5d7bc834-3bc9-4ca3-8d43-b9d6283f13f5" providerId="AD" clId="Web-{623208D9-1907-4F02-8DB5-B8883951CE4B}" dt="2023-08-30T18:41:22.358" v="1705"/>
            <ac:spMkLst>
              <pc:docMk/>
              <pc:sldMasterMk cId="2460954070" sldId="2147483660"/>
              <pc:sldLayoutMk cId="1203092039" sldId="2147483664"/>
              <ac:spMk id="6" creationId="{00000000-0000-0000-0000-000000000000}"/>
            </ac:spMkLst>
          </pc:spChg>
        </pc:sldLayoutChg>
        <pc:sldLayoutChg chg="modSp mod">
          <pc:chgData name="Polidori, Luca" userId="S::1760004257@cvs.k12.mi.us::5d7bc834-3bc9-4ca3-8d43-b9d6283f13f5" providerId="AD" clId="Web-{623208D9-1907-4F02-8DB5-B8883951CE4B}" dt="2023-08-30T18:41:22.358" v="1705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Polidori, Luca" userId="S::1760004257@cvs.k12.mi.us::5d7bc834-3bc9-4ca3-8d43-b9d6283f13f5" providerId="AD" clId="Web-{623208D9-1907-4F02-8DB5-B8883951CE4B}" dt="2023-08-30T18:41:22.358" v="1705"/>
            <ac:spMkLst>
              <pc:docMk/>
              <pc:sldMasterMk cId="2460954070" sldId="2147483660"/>
              <pc:sldLayoutMk cId="3733172339" sldId="2147483665"/>
              <ac:spMk id="8" creationId="{00000000-0000-0000-0000-000000000000}"/>
            </ac:spMkLst>
          </pc:spChg>
        </pc:sldLayoutChg>
        <pc:sldLayoutChg chg="modSp mod">
          <pc:chgData name="Polidori, Luca" userId="S::1760004257@cvs.k12.mi.us::5d7bc834-3bc9-4ca3-8d43-b9d6283f13f5" providerId="AD" clId="Web-{623208D9-1907-4F02-8DB5-B8883951CE4B}" dt="2023-08-30T18:41:22.358" v="1705"/>
          <pc:sldLayoutMkLst>
            <pc:docMk/>
            <pc:sldMasterMk cId="2460954070" sldId="2147483660"/>
            <pc:sldLayoutMk cId="3210312558" sldId="2147483666"/>
          </pc:sldLayoutMkLst>
          <pc:spChg chg="mod">
            <ac:chgData name="Polidori, Luca" userId="S::1760004257@cvs.k12.mi.us::5d7bc834-3bc9-4ca3-8d43-b9d6283f13f5" providerId="AD" clId="Web-{623208D9-1907-4F02-8DB5-B8883951CE4B}" dt="2023-08-30T18:41:22.358" v="1705"/>
            <ac:spMkLst>
              <pc:docMk/>
              <pc:sldMasterMk cId="2460954070" sldId="2147483660"/>
              <pc:sldLayoutMk cId="3210312558" sldId="2147483666"/>
              <ac:spMk id="4" creationId="{00000000-0000-0000-0000-000000000000}"/>
            </ac:spMkLst>
          </pc:spChg>
        </pc:sldLayoutChg>
        <pc:sldLayoutChg chg="modSp mod">
          <pc:chgData name="Polidori, Luca" userId="S::1760004257@cvs.k12.mi.us::5d7bc834-3bc9-4ca3-8d43-b9d6283f13f5" providerId="AD" clId="Web-{623208D9-1907-4F02-8DB5-B8883951CE4B}" dt="2023-08-30T18:41:22.358" v="1705"/>
          <pc:sldLayoutMkLst>
            <pc:docMk/>
            <pc:sldMasterMk cId="2460954070" sldId="2147483660"/>
            <pc:sldLayoutMk cId="3146388984" sldId="2147483667"/>
          </pc:sldLayoutMkLst>
          <pc:spChg chg="mod">
            <ac:chgData name="Polidori, Luca" userId="S::1760004257@cvs.k12.mi.us::5d7bc834-3bc9-4ca3-8d43-b9d6283f13f5" providerId="AD" clId="Web-{623208D9-1907-4F02-8DB5-B8883951CE4B}" dt="2023-08-30T18:41:22.358" v="1705"/>
            <ac:spMkLst>
              <pc:docMk/>
              <pc:sldMasterMk cId="2460954070" sldId="2147483660"/>
              <pc:sldLayoutMk cId="3146388984" sldId="2147483667"/>
              <ac:spMk id="3" creationId="{00000000-0000-0000-0000-000000000000}"/>
            </ac:spMkLst>
          </pc:spChg>
        </pc:sldLayoutChg>
        <pc:sldLayoutChg chg="modSp mod">
          <pc:chgData name="Polidori, Luca" userId="S::1760004257@cvs.k12.mi.us::5d7bc834-3bc9-4ca3-8d43-b9d6283f13f5" providerId="AD" clId="Web-{623208D9-1907-4F02-8DB5-B8883951CE4B}" dt="2023-08-30T18:41:22.358" v="1705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Polidori, Luca" userId="S::1760004257@cvs.k12.mi.us::5d7bc834-3bc9-4ca3-8d43-b9d6283f13f5" providerId="AD" clId="Web-{623208D9-1907-4F02-8DB5-B8883951CE4B}" dt="2023-08-30T18:41:22.358" v="1705"/>
            <ac:spMkLst>
              <pc:docMk/>
              <pc:sldMasterMk cId="2460954070" sldId="2147483660"/>
              <pc:sldLayoutMk cId="3171841454" sldId="2147483668"/>
              <ac:spMk id="6" creationId="{00000000-0000-0000-0000-000000000000}"/>
            </ac:spMkLst>
          </pc:spChg>
        </pc:sldLayoutChg>
        <pc:sldLayoutChg chg="modSp mod">
          <pc:chgData name="Polidori, Luca" userId="S::1760004257@cvs.k12.mi.us::5d7bc834-3bc9-4ca3-8d43-b9d6283f13f5" providerId="AD" clId="Web-{623208D9-1907-4F02-8DB5-B8883951CE4B}" dt="2023-08-30T18:41:22.358" v="1705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Polidori, Luca" userId="S::1760004257@cvs.k12.mi.us::5d7bc834-3bc9-4ca3-8d43-b9d6283f13f5" providerId="AD" clId="Web-{623208D9-1907-4F02-8DB5-B8883951CE4B}" dt="2023-08-30T18:41:22.358" v="1705"/>
            <ac:spMkLst>
              <pc:docMk/>
              <pc:sldMasterMk cId="2460954070" sldId="2147483660"/>
              <pc:sldLayoutMk cId="1718958274" sldId="2147483669"/>
              <ac:spMk id="6" creationId="{00000000-0000-0000-0000-000000000000}"/>
            </ac:spMkLst>
          </pc:spChg>
        </pc:sldLayoutChg>
        <pc:sldLayoutChg chg="modSp mod">
          <pc:chgData name="Polidori, Luca" userId="S::1760004257@cvs.k12.mi.us::5d7bc834-3bc9-4ca3-8d43-b9d6283f13f5" providerId="AD" clId="Web-{623208D9-1907-4F02-8DB5-B8883951CE4B}" dt="2023-08-30T18:41:22.358" v="1705"/>
          <pc:sldLayoutMkLst>
            <pc:docMk/>
            <pc:sldMasterMk cId="2460954070" sldId="2147483660"/>
            <pc:sldLayoutMk cId="2202905451" sldId="2147483670"/>
          </pc:sldLayoutMkLst>
          <pc:spChg chg="mod">
            <ac:chgData name="Polidori, Luca" userId="S::1760004257@cvs.k12.mi.us::5d7bc834-3bc9-4ca3-8d43-b9d6283f13f5" providerId="AD" clId="Web-{623208D9-1907-4F02-8DB5-B8883951CE4B}" dt="2023-08-30T18:41:22.358" v="1705"/>
            <ac:spMkLst>
              <pc:docMk/>
              <pc:sldMasterMk cId="2460954070" sldId="2147483660"/>
              <pc:sldLayoutMk cId="2202905451" sldId="2147483670"/>
              <ac:spMk id="5" creationId="{00000000-0000-0000-0000-000000000000}"/>
            </ac:spMkLst>
          </pc:spChg>
        </pc:sldLayoutChg>
        <pc:sldLayoutChg chg="modSp mod">
          <pc:chgData name="Polidori, Luca" userId="S::1760004257@cvs.k12.mi.us::5d7bc834-3bc9-4ca3-8d43-b9d6283f13f5" providerId="AD" clId="Web-{623208D9-1907-4F02-8DB5-B8883951CE4B}" dt="2023-08-30T18:41:22.358" v="1705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Polidori, Luca" userId="S::1760004257@cvs.k12.mi.us::5d7bc834-3bc9-4ca3-8d43-b9d6283f13f5" providerId="AD" clId="Web-{623208D9-1907-4F02-8DB5-B8883951CE4B}" dt="2023-08-30T18:41:22.358" v="1705"/>
            <ac:spMkLst>
              <pc:docMk/>
              <pc:sldMasterMk cId="2460954070" sldId="2147483660"/>
              <pc:sldLayoutMk cId="3479445657" sldId="2147483671"/>
              <ac:spMk id="5" creationId="{00000000-0000-0000-0000-000000000000}"/>
            </ac:spMkLst>
          </pc:spChg>
        </pc:sldLayoutChg>
      </pc:sldMasterChg>
    </pc:docChg>
  </pc:docChgLst>
  <pc:docChgLst>
    <pc:chgData name="Polidori, Luca" userId="S::1760004257@cvs.k12.mi.us::5d7bc834-3bc9-4ca3-8d43-b9d6283f13f5" providerId="AD" clId="Web-{9CC316AD-526A-EE27-2487-A4B482210C17}"/>
    <pc:docChg chg="modSld">
      <pc:chgData name="Polidori, Luca" userId="S::1760004257@cvs.k12.mi.us::5d7bc834-3bc9-4ca3-8d43-b9d6283f13f5" providerId="AD" clId="Web-{9CC316AD-526A-EE27-2487-A4B482210C17}" dt="2023-09-11T17:07:27.611" v="47" actId="20577"/>
      <pc:docMkLst>
        <pc:docMk/>
      </pc:docMkLst>
      <pc:sldChg chg="modSp">
        <pc:chgData name="Polidori, Luca" userId="S::1760004257@cvs.k12.mi.us::5d7bc834-3bc9-4ca3-8d43-b9d6283f13f5" providerId="AD" clId="Web-{9CC316AD-526A-EE27-2487-A4B482210C17}" dt="2023-09-11T17:07:27.611" v="47" actId="20577"/>
        <pc:sldMkLst>
          <pc:docMk/>
          <pc:sldMk cId="44735566" sldId="261"/>
        </pc:sldMkLst>
        <pc:spChg chg="mod">
          <ac:chgData name="Polidori, Luca" userId="S::1760004257@cvs.k12.mi.us::5d7bc834-3bc9-4ca3-8d43-b9d6283f13f5" providerId="AD" clId="Web-{9CC316AD-526A-EE27-2487-A4B482210C17}" dt="2023-09-11T17:07:27.611" v="47" actId="20577"/>
          <ac:spMkLst>
            <pc:docMk/>
            <pc:sldMk cId="44735566" sldId="261"/>
            <ac:spMk id="3" creationId="{BCB42092-0989-9EF5-1DAF-8BD24A5FC59A}"/>
          </ac:spMkLst>
        </pc:spChg>
      </pc:sldChg>
      <pc:sldChg chg="modSp">
        <pc:chgData name="Polidori, Luca" userId="S::1760004257@cvs.k12.mi.us::5d7bc834-3bc9-4ca3-8d43-b9d6283f13f5" providerId="AD" clId="Web-{9CC316AD-526A-EE27-2487-A4B482210C17}" dt="2023-09-11T17:06:29.126" v="2" actId="20577"/>
        <pc:sldMkLst>
          <pc:docMk/>
          <pc:sldMk cId="3204056472" sldId="268"/>
        </pc:sldMkLst>
        <pc:spChg chg="mod">
          <ac:chgData name="Polidori, Luca" userId="S::1760004257@cvs.k12.mi.us::5d7bc834-3bc9-4ca3-8d43-b9d6283f13f5" providerId="AD" clId="Web-{9CC316AD-526A-EE27-2487-A4B482210C17}" dt="2023-09-11T17:06:29.126" v="2" actId="20577"/>
          <ac:spMkLst>
            <pc:docMk/>
            <pc:sldMk cId="3204056472" sldId="268"/>
            <ac:spMk id="3" creationId="{FA2238C5-9B0F-AE26-4055-912DB4F8317B}"/>
          </ac:spMkLst>
        </pc:spChg>
      </pc:sldChg>
    </pc:docChg>
  </pc:docChgLst>
  <pc:docChgLst>
    <pc:chgData name="Toma, Eemi" userId="0c508fed-9856-4108-9fdc-e016224aec9c" providerId="ADAL" clId="{10DDFF01-DED7-3D4B-A88F-10E2B56020D3}"/>
    <pc:docChg chg="modSld">
      <pc:chgData name="Toma, Eemi" userId="0c508fed-9856-4108-9fdc-e016224aec9c" providerId="ADAL" clId="{10DDFF01-DED7-3D4B-A88F-10E2B56020D3}" dt="2023-08-30T19:30:40.058" v="26" actId="1576"/>
      <pc:docMkLst>
        <pc:docMk/>
      </pc:docMkLst>
      <pc:sldChg chg="modSp">
        <pc:chgData name="Toma, Eemi" userId="0c508fed-9856-4108-9fdc-e016224aec9c" providerId="ADAL" clId="{10DDFF01-DED7-3D4B-A88F-10E2B56020D3}" dt="2023-08-30T19:30:40.058" v="26" actId="1576"/>
        <pc:sldMkLst>
          <pc:docMk/>
          <pc:sldMk cId="1228281439" sldId="257"/>
        </pc:sldMkLst>
        <pc:spChg chg="mod">
          <ac:chgData name="Toma, Eemi" userId="0c508fed-9856-4108-9fdc-e016224aec9c" providerId="ADAL" clId="{10DDFF01-DED7-3D4B-A88F-10E2B56020D3}" dt="2023-08-30T19:30:40.058" v="26" actId="1576"/>
          <ac:spMkLst>
            <pc:docMk/>
            <pc:sldMk cId="1228281439" sldId="257"/>
            <ac:spMk id="3" creationId="{1574E703-A657-A686-1E85-D4286FCA4B1F}"/>
          </ac:spMkLst>
        </pc:spChg>
      </pc:sldChg>
    </pc:docChg>
  </pc:docChgLst>
  <pc:docChgLst>
    <pc:chgData name="Mei, Karen" userId="S::1760003761@cvs.k12.mi.us::f3bbfc70-ad75-4488-b15e-17418e19964f" providerId="AD" clId="Web-{025AE335-870B-D0D6-F3E6-CEEC18432EE1}"/>
    <pc:docChg chg="modSld">
      <pc:chgData name="Mei, Karen" userId="S::1760003761@cvs.k12.mi.us::f3bbfc70-ad75-4488-b15e-17418e19964f" providerId="AD" clId="Web-{025AE335-870B-D0D6-F3E6-CEEC18432EE1}" dt="2023-09-10T05:21:39.144" v="23" actId="20577"/>
      <pc:docMkLst>
        <pc:docMk/>
      </pc:docMkLst>
      <pc:sldChg chg="modSp">
        <pc:chgData name="Mei, Karen" userId="S::1760003761@cvs.k12.mi.us::f3bbfc70-ad75-4488-b15e-17418e19964f" providerId="AD" clId="Web-{025AE335-870B-D0D6-F3E6-CEEC18432EE1}" dt="2023-09-10T05:21:39.144" v="23" actId="20577"/>
        <pc:sldMkLst>
          <pc:docMk/>
          <pc:sldMk cId="3204056472" sldId="268"/>
        </pc:sldMkLst>
        <pc:spChg chg="mod">
          <ac:chgData name="Mei, Karen" userId="S::1760003761@cvs.k12.mi.us::f3bbfc70-ad75-4488-b15e-17418e19964f" providerId="AD" clId="Web-{025AE335-870B-D0D6-F3E6-CEEC18432EE1}" dt="2023-09-10T05:21:39.144" v="23" actId="20577"/>
          <ac:spMkLst>
            <pc:docMk/>
            <pc:sldMk cId="3204056472" sldId="268"/>
            <ac:spMk id="3" creationId="{FA2238C5-9B0F-AE26-4055-912DB4F8317B}"/>
          </ac:spMkLst>
        </pc:spChg>
      </pc:sldChg>
      <pc:sldChg chg="modSp">
        <pc:chgData name="Mei, Karen" userId="S::1760003761@cvs.k12.mi.us::f3bbfc70-ad75-4488-b15e-17418e19964f" providerId="AD" clId="Web-{025AE335-870B-D0D6-F3E6-CEEC18432EE1}" dt="2023-09-10T05:21:15.674" v="3" actId="20577"/>
        <pc:sldMkLst>
          <pc:docMk/>
          <pc:sldMk cId="657962033" sldId="270"/>
        </pc:sldMkLst>
        <pc:spChg chg="mod">
          <ac:chgData name="Mei, Karen" userId="S::1760003761@cvs.k12.mi.us::f3bbfc70-ad75-4488-b15e-17418e19964f" providerId="AD" clId="Web-{025AE335-870B-D0D6-F3E6-CEEC18432EE1}" dt="2023-09-10T05:21:15.674" v="3" actId="20577"/>
          <ac:spMkLst>
            <pc:docMk/>
            <pc:sldMk cId="657962033" sldId="270"/>
            <ac:spMk id="6" creationId="{8911A1D9-D11B-D202-253E-CF930707B171}"/>
          </ac:spMkLst>
        </pc:spChg>
      </pc:sldChg>
    </pc:docChg>
  </pc:docChgLst>
  <pc:docChgLst>
    <pc:chgData name="Swieczkowski, Patrick" userId="S::1760004014@cvs.k12.mi.us::94873690-b327-4f16-b194-8e9b38857066" providerId="AD" clId="Web-{690AEDFA-38ED-589D-ADEF-F430BDE87D45}"/>
    <pc:docChg chg="modSld">
      <pc:chgData name="Swieczkowski, Patrick" userId="S::1760004014@cvs.k12.mi.us::94873690-b327-4f16-b194-8e9b38857066" providerId="AD" clId="Web-{690AEDFA-38ED-589D-ADEF-F430BDE87D45}" dt="2023-09-05T22:42:03.154" v="17" actId="20577"/>
      <pc:docMkLst>
        <pc:docMk/>
      </pc:docMkLst>
      <pc:sldChg chg="modSp">
        <pc:chgData name="Swieczkowski, Patrick" userId="S::1760004014@cvs.k12.mi.us::94873690-b327-4f16-b194-8e9b38857066" providerId="AD" clId="Web-{690AEDFA-38ED-589D-ADEF-F430BDE87D45}" dt="2023-09-05T22:41:23.841" v="12" actId="20577"/>
        <pc:sldMkLst>
          <pc:docMk/>
          <pc:sldMk cId="1228281439" sldId="257"/>
        </pc:sldMkLst>
        <pc:spChg chg="mod">
          <ac:chgData name="Swieczkowski, Patrick" userId="S::1760004014@cvs.k12.mi.us::94873690-b327-4f16-b194-8e9b38857066" providerId="AD" clId="Web-{690AEDFA-38ED-589D-ADEF-F430BDE87D45}" dt="2023-09-05T22:41:23.841" v="12" actId="20577"/>
          <ac:spMkLst>
            <pc:docMk/>
            <pc:sldMk cId="1228281439" sldId="257"/>
            <ac:spMk id="3" creationId="{1574E703-A657-A686-1E85-D4286FCA4B1F}"/>
          </ac:spMkLst>
        </pc:spChg>
      </pc:sldChg>
      <pc:sldChg chg="modSp">
        <pc:chgData name="Swieczkowski, Patrick" userId="S::1760004014@cvs.k12.mi.us::94873690-b327-4f16-b194-8e9b38857066" providerId="AD" clId="Web-{690AEDFA-38ED-589D-ADEF-F430BDE87D45}" dt="2023-09-05T22:42:03.154" v="17" actId="20577"/>
        <pc:sldMkLst>
          <pc:docMk/>
          <pc:sldMk cId="1462421713" sldId="265"/>
        </pc:sldMkLst>
        <pc:spChg chg="mod">
          <ac:chgData name="Swieczkowski, Patrick" userId="S::1760004014@cvs.k12.mi.us::94873690-b327-4f16-b194-8e9b38857066" providerId="AD" clId="Web-{690AEDFA-38ED-589D-ADEF-F430BDE87D45}" dt="2023-09-05T22:42:03.154" v="17" actId="20577"/>
          <ac:spMkLst>
            <pc:docMk/>
            <pc:sldMk cId="1462421713" sldId="265"/>
            <ac:spMk id="3" creationId="{011EA009-3BBC-D50C-BDAF-05D6E86B782D}"/>
          </ac:spMkLst>
        </pc:spChg>
      </pc:sldChg>
    </pc:docChg>
  </pc:docChgLst>
  <pc:docChgLst>
    <pc:chgData name="Polidori, Luca" userId="S::1760004257@cvs.k12.mi.us::5d7bc834-3bc9-4ca3-8d43-b9d6283f13f5" providerId="AD" clId="Web-{DA6F2E47-C50A-A860-EE67-4E7C476543CB}"/>
    <pc:docChg chg="modSld">
      <pc:chgData name="Polidori, Luca" userId="S::1760004257@cvs.k12.mi.us::5d7bc834-3bc9-4ca3-8d43-b9d6283f13f5" providerId="AD" clId="Web-{DA6F2E47-C50A-A860-EE67-4E7C476543CB}" dt="2023-08-31T16:25:42.980" v="64" actId="20577"/>
      <pc:docMkLst>
        <pc:docMk/>
      </pc:docMkLst>
      <pc:sldChg chg="modSp mod setBg">
        <pc:chgData name="Polidori, Luca" userId="S::1760004257@cvs.k12.mi.us::5d7bc834-3bc9-4ca3-8d43-b9d6283f13f5" providerId="AD" clId="Web-{DA6F2E47-C50A-A860-EE67-4E7C476543CB}" dt="2023-08-31T16:22:12.176" v="11"/>
        <pc:sldMkLst>
          <pc:docMk/>
          <pc:sldMk cId="44735566" sldId="261"/>
        </pc:sldMkLst>
        <pc:spChg chg="mod">
          <ac:chgData name="Polidori, Luca" userId="S::1760004257@cvs.k12.mi.us::5d7bc834-3bc9-4ca3-8d43-b9d6283f13f5" providerId="AD" clId="Web-{DA6F2E47-C50A-A860-EE67-4E7C476543CB}" dt="2023-08-31T16:21:25.862" v="8" actId="20577"/>
          <ac:spMkLst>
            <pc:docMk/>
            <pc:sldMk cId="44735566" sldId="261"/>
            <ac:spMk id="3" creationId="{BCB42092-0989-9EF5-1DAF-8BD24A5FC59A}"/>
          </ac:spMkLst>
        </pc:spChg>
      </pc:sldChg>
      <pc:sldChg chg="addSp modSp mod setBg">
        <pc:chgData name="Polidori, Luca" userId="S::1760004257@cvs.k12.mi.us::5d7bc834-3bc9-4ca3-8d43-b9d6283f13f5" providerId="AD" clId="Web-{DA6F2E47-C50A-A860-EE67-4E7C476543CB}" dt="2023-08-31T16:25:42.980" v="64" actId="20577"/>
        <pc:sldMkLst>
          <pc:docMk/>
          <pc:sldMk cId="4029803652" sldId="264"/>
        </pc:sldMkLst>
        <pc:spChg chg="mod">
          <ac:chgData name="Polidori, Luca" userId="S::1760004257@cvs.k12.mi.us::5d7bc834-3bc9-4ca3-8d43-b9d6283f13f5" providerId="AD" clId="Web-{DA6F2E47-C50A-A860-EE67-4E7C476543CB}" dt="2023-08-31T16:25:28.699" v="62"/>
          <ac:spMkLst>
            <pc:docMk/>
            <pc:sldMk cId="4029803652" sldId="264"/>
            <ac:spMk id="2" creationId="{F60815E5-C707-6920-DE83-A4541921CEA6}"/>
          </ac:spMkLst>
        </pc:spChg>
        <pc:spChg chg="mod">
          <ac:chgData name="Polidori, Luca" userId="S::1760004257@cvs.k12.mi.us::5d7bc834-3bc9-4ca3-8d43-b9d6283f13f5" providerId="AD" clId="Web-{DA6F2E47-C50A-A860-EE67-4E7C476543CB}" dt="2023-08-31T16:25:28.699" v="62"/>
          <ac:spMkLst>
            <pc:docMk/>
            <pc:sldMk cId="4029803652" sldId="264"/>
            <ac:spMk id="3" creationId="{A3D89898-E508-69E3-EB1A-40109B9C3A5A}"/>
          </ac:spMkLst>
        </pc:spChg>
        <pc:spChg chg="mod">
          <ac:chgData name="Polidori, Luca" userId="S::1760004257@cvs.k12.mi.us::5d7bc834-3bc9-4ca3-8d43-b9d6283f13f5" providerId="AD" clId="Web-{DA6F2E47-C50A-A860-EE67-4E7C476543CB}" dt="2023-08-31T16:25:42.980" v="64" actId="20577"/>
          <ac:spMkLst>
            <pc:docMk/>
            <pc:sldMk cId="4029803652" sldId="264"/>
            <ac:spMk id="4" creationId="{34B12DC5-CA4F-D18C-E872-850153C0AAA8}"/>
          </ac:spMkLst>
        </pc:spChg>
        <pc:spChg chg="add">
          <ac:chgData name="Polidori, Luca" userId="S::1760004257@cvs.k12.mi.us::5d7bc834-3bc9-4ca3-8d43-b9d6283f13f5" providerId="AD" clId="Web-{DA6F2E47-C50A-A860-EE67-4E7C476543CB}" dt="2023-08-31T16:25:28.699" v="62"/>
          <ac:spMkLst>
            <pc:docMk/>
            <pc:sldMk cId="4029803652" sldId="264"/>
            <ac:spMk id="9" creationId="{907EF6B7-1338-4443-8C46-6A318D952DFD}"/>
          </ac:spMkLst>
        </pc:spChg>
        <pc:spChg chg="add">
          <ac:chgData name="Polidori, Luca" userId="S::1760004257@cvs.k12.mi.us::5d7bc834-3bc9-4ca3-8d43-b9d6283f13f5" providerId="AD" clId="Web-{DA6F2E47-C50A-A860-EE67-4E7C476543CB}" dt="2023-08-31T16:25:28.699" v="62"/>
          <ac:spMkLst>
            <pc:docMk/>
            <pc:sldMk cId="4029803652" sldId="264"/>
            <ac:spMk id="11" creationId="{DAAE4CDD-124C-4DCF-9584-B6033B545DD5}"/>
          </ac:spMkLst>
        </pc:spChg>
        <pc:spChg chg="add">
          <ac:chgData name="Polidori, Luca" userId="S::1760004257@cvs.k12.mi.us::5d7bc834-3bc9-4ca3-8d43-b9d6283f13f5" providerId="AD" clId="Web-{DA6F2E47-C50A-A860-EE67-4E7C476543CB}" dt="2023-08-31T16:25:28.699" v="62"/>
          <ac:spMkLst>
            <pc:docMk/>
            <pc:sldMk cId="4029803652" sldId="264"/>
            <ac:spMk id="13" creationId="{081E4A58-353D-44AE-B2FC-2A74E2E400F7}"/>
          </ac:spMkLst>
        </pc:spChg>
      </pc:sldChg>
    </pc:docChg>
  </pc:docChgLst>
  <pc:docChgLst>
    <pc:chgData name="Polidori, Luca" userId="S::1760004257@cvs.k12.mi.us::5d7bc834-3bc9-4ca3-8d43-b9d6283f13f5" providerId="AD" clId="Web-{955DF077-3371-8AA8-100D-B3482435B3F5}"/>
    <pc:docChg chg="modSld">
      <pc:chgData name="Polidori, Luca" userId="S::1760004257@cvs.k12.mi.us::5d7bc834-3bc9-4ca3-8d43-b9d6283f13f5" providerId="AD" clId="Web-{955DF077-3371-8AA8-100D-B3482435B3F5}" dt="2023-09-11T17:37:14.181" v="200" actId="20577"/>
      <pc:docMkLst>
        <pc:docMk/>
      </pc:docMkLst>
      <pc:sldChg chg="modSp">
        <pc:chgData name="Polidori, Luca" userId="S::1760004257@cvs.k12.mi.us::5d7bc834-3bc9-4ca3-8d43-b9d6283f13f5" providerId="AD" clId="Web-{955DF077-3371-8AA8-100D-B3482435B3F5}" dt="2023-09-11T17:36:33.571" v="161" actId="20577"/>
        <pc:sldMkLst>
          <pc:docMk/>
          <pc:sldMk cId="47331984" sldId="258"/>
        </pc:sldMkLst>
        <pc:spChg chg="mod">
          <ac:chgData name="Polidori, Luca" userId="S::1760004257@cvs.k12.mi.us::5d7bc834-3bc9-4ca3-8d43-b9d6283f13f5" providerId="AD" clId="Web-{955DF077-3371-8AA8-100D-B3482435B3F5}" dt="2023-09-11T17:36:33.571" v="161" actId="20577"/>
          <ac:spMkLst>
            <pc:docMk/>
            <pc:sldMk cId="47331984" sldId="258"/>
            <ac:spMk id="3" creationId="{D8221FC7-2C30-34D2-A333-758B12CC6BFC}"/>
          </ac:spMkLst>
        </pc:spChg>
      </pc:sldChg>
      <pc:sldChg chg="modSp">
        <pc:chgData name="Polidori, Luca" userId="S::1760004257@cvs.k12.mi.us::5d7bc834-3bc9-4ca3-8d43-b9d6283f13f5" providerId="AD" clId="Web-{955DF077-3371-8AA8-100D-B3482435B3F5}" dt="2023-09-11T17:37:14.181" v="200" actId="20577"/>
        <pc:sldMkLst>
          <pc:docMk/>
          <pc:sldMk cId="2269748343" sldId="266"/>
        </pc:sldMkLst>
        <pc:spChg chg="mod">
          <ac:chgData name="Polidori, Luca" userId="S::1760004257@cvs.k12.mi.us::5d7bc834-3bc9-4ca3-8d43-b9d6283f13f5" providerId="AD" clId="Web-{955DF077-3371-8AA8-100D-B3482435B3F5}" dt="2023-09-11T17:37:14.181" v="200" actId="20577"/>
          <ac:spMkLst>
            <pc:docMk/>
            <pc:sldMk cId="2269748343" sldId="266"/>
            <ac:spMk id="3" creationId="{0B3D5142-6973-06B0-2BEB-C477FF912AF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02CA16-996D-429B-8684-226C1CCCE24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579CC-9F0D-44D3-B38B-268E28EB39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"/>
              <a:cs typeface="Calibri"/>
            </a:rPr>
            <a:t>Every member is required to get 40 service hours; it is your own responsibility to keep track of your hours</a:t>
          </a:r>
        </a:p>
      </dgm:t>
    </dgm:pt>
    <dgm:pt modelId="{A36E0734-15DD-42B9-858C-714FF53090A6}" type="parTrans" cxnId="{2F7DA16F-FD23-41DF-89F5-A6AC78AF057A}">
      <dgm:prSet/>
      <dgm:spPr/>
      <dgm:t>
        <a:bodyPr/>
        <a:lstStyle/>
        <a:p>
          <a:endParaRPr lang="en-US"/>
        </a:p>
      </dgm:t>
    </dgm:pt>
    <dgm:pt modelId="{FE9E86DD-6874-43B1-9E40-97F5A34A4655}" type="sibTrans" cxnId="{2F7DA16F-FD23-41DF-89F5-A6AC78AF057A}">
      <dgm:prSet/>
      <dgm:spPr/>
      <dgm:t>
        <a:bodyPr/>
        <a:lstStyle/>
        <a:p>
          <a:endParaRPr lang="en-US"/>
        </a:p>
      </dgm:t>
    </dgm:pt>
    <dgm:pt modelId="{E31AE1CF-04F8-43A3-A80C-B8F4BD07E7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"/>
              <a:cs typeface="Calibri"/>
            </a:rPr>
            <a:t>10 summer hours were required; these count towards the 40 total </a:t>
          </a:r>
        </a:p>
      </dgm:t>
    </dgm:pt>
    <dgm:pt modelId="{3C6D7C01-387F-42B6-BCCC-D36A0D952B65}" type="parTrans" cxnId="{3AC26D0F-3D0E-4ACE-A66C-1423A279A486}">
      <dgm:prSet/>
      <dgm:spPr/>
      <dgm:t>
        <a:bodyPr/>
        <a:lstStyle/>
        <a:p>
          <a:endParaRPr lang="en-US"/>
        </a:p>
      </dgm:t>
    </dgm:pt>
    <dgm:pt modelId="{8330ECC4-6605-4A6B-9FFC-DE9393501013}" type="sibTrans" cxnId="{3AC26D0F-3D0E-4ACE-A66C-1423A279A486}">
      <dgm:prSet/>
      <dgm:spPr/>
      <dgm:t>
        <a:bodyPr/>
        <a:lstStyle/>
        <a:p>
          <a:endParaRPr lang="en-US"/>
        </a:p>
      </dgm:t>
    </dgm:pt>
    <dgm:pt modelId="{2E317F2F-072E-4304-8AB5-A67AC7C8B2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"/>
              <a:cs typeface="Calibri"/>
            </a:rPr>
            <a:t>No more than 10 hours can be counted from one event</a:t>
          </a:r>
        </a:p>
      </dgm:t>
    </dgm:pt>
    <dgm:pt modelId="{D21DEEF7-9BB5-4F48-BE63-064914E777CB}" type="parTrans" cxnId="{97B85C31-DC19-45B3-BC33-6C2D10743CB2}">
      <dgm:prSet/>
      <dgm:spPr/>
      <dgm:t>
        <a:bodyPr/>
        <a:lstStyle/>
        <a:p>
          <a:endParaRPr lang="en-US"/>
        </a:p>
      </dgm:t>
    </dgm:pt>
    <dgm:pt modelId="{7B59A5F9-EB48-4224-B750-FDD0B96CBA73}" type="sibTrans" cxnId="{97B85C31-DC19-45B3-BC33-6C2D10743CB2}">
      <dgm:prSet/>
      <dgm:spPr/>
      <dgm:t>
        <a:bodyPr/>
        <a:lstStyle/>
        <a:p>
          <a:endParaRPr lang="en-US"/>
        </a:p>
      </dgm:t>
    </dgm:pt>
    <dgm:pt modelId="{E5134053-B908-493D-9440-B497E9D707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"/>
              <a:cs typeface="Calibri"/>
            </a:rPr>
            <a:t>More than 10 summer hours can be counted towards the total, as long as they came from different events </a:t>
          </a:r>
        </a:p>
      </dgm:t>
    </dgm:pt>
    <dgm:pt modelId="{7EC417FC-DFA6-4244-A494-B0F9BCAD31A3}" type="parTrans" cxnId="{F42A298F-3DE8-4741-8A7B-A8035A02B0CF}">
      <dgm:prSet/>
      <dgm:spPr/>
      <dgm:t>
        <a:bodyPr/>
        <a:lstStyle/>
        <a:p>
          <a:endParaRPr lang="en-US"/>
        </a:p>
      </dgm:t>
    </dgm:pt>
    <dgm:pt modelId="{9C34098E-6B95-4EBF-AFBB-B6A899671D20}" type="sibTrans" cxnId="{F42A298F-3DE8-4741-8A7B-A8035A02B0CF}">
      <dgm:prSet/>
      <dgm:spPr/>
      <dgm:t>
        <a:bodyPr/>
        <a:lstStyle/>
        <a:p>
          <a:endParaRPr lang="en-US"/>
        </a:p>
      </dgm:t>
    </dgm:pt>
    <dgm:pt modelId="{5DB81E80-6EDD-41C4-B8C7-B5E48E3064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"/>
              <a:cs typeface="Calibri"/>
            </a:rPr>
            <a:t>There is no limit on the number of outside hours you can do, as long as they are approved</a:t>
          </a:r>
        </a:p>
      </dgm:t>
    </dgm:pt>
    <dgm:pt modelId="{F3FA1808-23CD-40A4-8364-EDE551FCE4CB}" type="parTrans" cxnId="{2B0D22AF-9CA0-4317-80FC-7FAF661D3112}">
      <dgm:prSet/>
      <dgm:spPr/>
      <dgm:t>
        <a:bodyPr/>
        <a:lstStyle/>
        <a:p>
          <a:endParaRPr lang="en-US"/>
        </a:p>
      </dgm:t>
    </dgm:pt>
    <dgm:pt modelId="{69D8277A-D21C-48E0-8D2F-1D659B85283B}" type="sibTrans" cxnId="{2B0D22AF-9CA0-4317-80FC-7FAF661D3112}">
      <dgm:prSet/>
      <dgm:spPr/>
      <dgm:t>
        <a:bodyPr/>
        <a:lstStyle/>
        <a:p>
          <a:endParaRPr lang="en-US"/>
        </a:p>
      </dgm:t>
    </dgm:pt>
    <dgm:pt modelId="{3C9B9FD1-C912-4929-984B-DA7B7BFDF5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"/>
              <a:cs typeface="Calibri"/>
            </a:rPr>
            <a:t>There is also no limit on hours from tutoring, but it must be done through NHS</a:t>
          </a:r>
          <a:r>
            <a:rPr lang="en-US"/>
            <a:t> </a:t>
          </a:r>
        </a:p>
      </dgm:t>
    </dgm:pt>
    <dgm:pt modelId="{5CB2435A-1C7B-4051-878B-B9BC45424119}" type="parTrans" cxnId="{6686CA43-9DD7-4973-85C6-1AA1D2CBD1FC}">
      <dgm:prSet/>
      <dgm:spPr/>
      <dgm:t>
        <a:bodyPr/>
        <a:lstStyle/>
        <a:p>
          <a:endParaRPr lang="en-US"/>
        </a:p>
      </dgm:t>
    </dgm:pt>
    <dgm:pt modelId="{2A9BAFCF-6119-492F-A98B-2BDCDFECB170}" type="sibTrans" cxnId="{6686CA43-9DD7-4973-85C6-1AA1D2CBD1FC}">
      <dgm:prSet/>
      <dgm:spPr/>
      <dgm:t>
        <a:bodyPr/>
        <a:lstStyle/>
        <a:p>
          <a:endParaRPr lang="en-US"/>
        </a:p>
      </dgm:t>
    </dgm:pt>
    <dgm:pt modelId="{4B924E00-8842-4651-9BAE-1171EA854896}" type="pres">
      <dgm:prSet presAssocID="{2002CA16-996D-429B-8684-226C1CCCE249}" presName="root" presStyleCnt="0">
        <dgm:presLayoutVars>
          <dgm:dir/>
          <dgm:resizeHandles val="exact"/>
        </dgm:presLayoutVars>
      </dgm:prSet>
      <dgm:spPr/>
    </dgm:pt>
    <dgm:pt modelId="{69BB85DD-D7DF-4946-A3E8-03BF3C285EA0}" type="pres">
      <dgm:prSet presAssocID="{DC8579CC-9F0D-44D3-B38B-268E28EB394C}" presName="compNode" presStyleCnt="0"/>
      <dgm:spPr/>
    </dgm:pt>
    <dgm:pt modelId="{5F685C37-D97D-4443-AD14-B8D383F09358}" type="pres">
      <dgm:prSet presAssocID="{DC8579CC-9F0D-44D3-B38B-268E28EB394C}" presName="bgRect" presStyleLbl="bgShp" presStyleIdx="0" presStyleCnt="6"/>
      <dgm:spPr/>
    </dgm:pt>
    <dgm:pt modelId="{CC3BC37A-A3FB-4AAE-9690-1A027BE38098}" type="pres">
      <dgm:prSet presAssocID="{DC8579CC-9F0D-44D3-B38B-268E28EB394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96825C39-AB47-4591-B867-0CC8BC25CA5B}" type="pres">
      <dgm:prSet presAssocID="{DC8579CC-9F0D-44D3-B38B-268E28EB394C}" presName="spaceRect" presStyleCnt="0"/>
      <dgm:spPr/>
    </dgm:pt>
    <dgm:pt modelId="{F408B215-97B3-4977-8BE5-50478735C331}" type="pres">
      <dgm:prSet presAssocID="{DC8579CC-9F0D-44D3-B38B-268E28EB394C}" presName="parTx" presStyleLbl="revTx" presStyleIdx="0" presStyleCnt="6">
        <dgm:presLayoutVars>
          <dgm:chMax val="0"/>
          <dgm:chPref val="0"/>
        </dgm:presLayoutVars>
      </dgm:prSet>
      <dgm:spPr/>
    </dgm:pt>
    <dgm:pt modelId="{470806C9-1B24-4B6B-933F-913324D44674}" type="pres">
      <dgm:prSet presAssocID="{FE9E86DD-6874-43B1-9E40-97F5A34A4655}" presName="sibTrans" presStyleCnt="0"/>
      <dgm:spPr/>
    </dgm:pt>
    <dgm:pt modelId="{58825006-94D8-4B37-9BFF-D764418B4E65}" type="pres">
      <dgm:prSet presAssocID="{E31AE1CF-04F8-43A3-A80C-B8F4BD07E770}" presName="compNode" presStyleCnt="0"/>
      <dgm:spPr/>
    </dgm:pt>
    <dgm:pt modelId="{D69E6481-B6CC-4528-AE4C-EE8F4688879C}" type="pres">
      <dgm:prSet presAssocID="{E31AE1CF-04F8-43A3-A80C-B8F4BD07E770}" presName="bgRect" presStyleLbl="bgShp" presStyleIdx="1" presStyleCnt="6"/>
      <dgm:spPr/>
    </dgm:pt>
    <dgm:pt modelId="{1F1BA041-5995-4B90-9D18-161CFE507693}" type="pres">
      <dgm:prSet presAssocID="{E31AE1CF-04F8-43A3-A80C-B8F4BD07E77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A59EF3BE-EA36-4944-849E-8E5BF045341C}" type="pres">
      <dgm:prSet presAssocID="{E31AE1CF-04F8-43A3-A80C-B8F4BD07E770}" presName="spaceRect" presStyleCnt="0"/>
      <dgm:spPr/>
    </dgm:pt>
    <dgm:pt modelId="{41308AD0-E288-45FD-A7D1-478D8F769D6E}" type="pres">
      <dgm:prSet presAssocID="{E31AE1CF-04F8-43A3-A80C-B8F4BD07E770}" presName="parTx" presStyleLbl="revTx" presStyleIdx="1" presStyleCnt="6">
        <dgm:presLayoutVars>
          <dgm:chMax val="0"/>
          <dgm:chPref val="0"/>
        </dgm:presLayoutVars>
      </dgm:prSet>
      <dgm:spPr/>
    </dgm:pt>
    <dgm:pt modelId="{253A813C-2F1B-434F-86A8-B9E3255B8A77}" type="pres">
      <dgm:prSet presAssocID="{8330ECC4-6605-4A6B-9FFC-DE9393501013}" presName="sibTrans" presStyleCnt="0"/>
      <dgm:spPr/>
    </dgm:pt>
    <dgm:pt modelId="{31D9B775-932A-4B8B-AFE0-50A6EA8D8A56}" type="pres">
      <dgm:prSet presAssocID="{2E317F2F-072E-4304-8AB5-A67AC7C8B22B}" presName="compNode" presStyleCnt="0"/>
      <dgm:spPr/>
    </dgm:pt>
    <dgm:pt modelId="{E800E7E9-62DC-4BF6-B0FF-AEDD2F438E0A}" type="pres">
      <dgm:prSet presAssocID="{2E317F2F-072E-4304-8AB5-A67AC7C8B22B}" presName="bgRect" presStyleLbl="bgShp" presStyleIdx="2" presStyleCnt="6"/>
      <dgm:spPr/>
    </dgm:pt>
    <dgm:pt modelId="{FB86278F-3A09-41CA-B183-0CB6F88621F0}" type="pres">
      <dgm:prSet presAssocID="{2E317F2F-072E-4304-8AB5-A67AC7C8B22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7A9DB5F3-EF5C-473B-B94B-AB9235097DD3}" type="pres">
      <dgm:prSet presAssocID="{2E317F2F-072E-4304-8AB5-A67AC7C8B22B}" presName="spaceRect" presStyleCnt="0"/>
      <dgm:spPr/>
    </dgm:pt>
    <dgm:pt modelId="{F902549F-EBB8-4034-B26F-36BE235E2D11}" type="pres">
      <dgm:prSet presAssocID="{2E317F2F-072E-4304-8AB5-A67AC7C8B22B}" presName="parTx" presStyleLbl="revTx" presStyleIdx="2" presStyleCnt="6">
        <dgm:presLayoutVars>
          <dgm:chMax val="0"/>
          <dgm:chPref val="0"/>
        </dgm:presLayoutVars>
      </dgm:prSet>
      <dgm:spPr/>
    </dgm:pt>
    <dgm:pt modelId="{A2168C10-6DC9-464B-90B7-0F2FCF20CA9B}" type="pres">
      <dgm:prSet presAssocID="{7B59A5F9-EB48-4224-B750-FDD0B96CBA73}" presName="sibTrans" presStyleCnt="0"/>
      <dgm:spPr/>
    </dgm:pt>
    <dgm:pt modelId="{7DF65FCD-0E0F-4738-A437-DCBCC0BEFB1F}" type="pres">
      <dgm:prSet presAssocID="{E5134053-B908-493D-9440-B497E9D7070C}" presName="compNode" presStyleCnt="0"/>
      <dgm:spPr/>
    </dgm:pt>
    <dgm:pt modelId="{556FF546-6B1B-4E2D-8DC4-DB01292CB180}" type="pres">
      <dgm:prSet presAssocID="{E5134053-B908-493D-9440-B497E9D7070C}" presName="bgRect" presStyleLbl="bgShp" presStyleIdx="3" presStyleCnt="6"/>
      <dgm:spPr/>
    </dgm:pt>
    <dgm:pt modelId="{31E3F46E-6418-4644-87DF-D259FA4A1B77}" type="pres">
      <dgm:prSet presAssocID="{E5134053-B908-493D-9440-B497E9D7070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D6219428-7308-4839-B92D-FFD67F0A86EC}" type="pres">
      <dgm:prSet presAssocID="{E5134053-B908-493D-9440-B497E9D7070C}" presName="spaceRect" presStyleCnt="0"/>
      <dgm:spPr/>
    </dgm:pt>
    <dgm:pt modelId="{023774CF-EE79-4009-8F77-41D961A4FEF7}" type="pres">
      <dgm:prSet presAssocID="{E5134053-B908-493D-9440-B497E9D7070C}" presName="parTx" presStyleLbl="revTx" presStyleIdx="3" presStyleCnt="6">
        <dgm:presLayoutVars>
          <dgm:chMax val="0"/>
          <dgm:chPref val="0"/>
        </dgm:presLayoutVars>
      </dgm:prSet>
      <dgm:spPr/>
    </dgm:pt>
    <dgm:pt modelId="{EE41F894-C8B0-44CE-8EB2-D64C4103826D}" type="pres">
      <dgm:prSet presAssocID="{9C34098E-6B95-4EBF-AFBB-B6A899671D20}" presName="sibTrans" presStyleCnt="0"/>
      <dgm:spPr/>
    </dgm:pt>
    <dgm:pt modelId="{7C351D3B-F1CC-40E5-B719-B42E4498CB26}" type="pres">
      <dgm:prSet presAssocID="{5DB81E80-6EDD-41C4-B8C7-B5E48E3064CE}" presName="compNode" presStyleCnt="0"/>
      <dgm:spPr/>
    </dgm:pt>
    <dgm:pt modelId="{7900D40E-1636-4188-9602-8B0801299253}" type="pres">
      <dgm:prSet presAssocID="{5DB81E80-6EDD-41C4-B8C7-B5E48E3064CE}" presName="bgRect" presStyleLbl="bgShp" presStyleIdx="4" presStyleCnt="6"/>
      <dgm:spPr/>
    </dgm:pt>
    <dgm:pt modelId="{B5CFC4DD-C39E-4BC7-B9BD-8F455BA2EEC7}" type="pres">
      <dgm:prSet presAssocID="{5DB81E80-6EDD-41C4-B8C7-B5E48E3064C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1B8124D2-6FDA-4FC3-A4E0-91A32C9215AF}" type="pres">
      <dgm:prSet presAssocID="{5DB81E80-6EDD-41C4-B8C7-B5E48E3064CE}" presName="spaceRect" presStyleCnt="0"/>
      <dgm:spPr/>
    </dgm:pt>
    <dgm:pt modelId="{8A01EC9E-423B-4321-B517-513CD7B223FD}" type="pres">
      <dgm:prSet presAssocID="{5DB81E80-6EDD-41C4-B8C7-B5E48E3064CE}" presName="parTx" presStyleLbl="revTx" presStyleIdx="4" presStyleCnt="6">
        <dgm:presLayoutVars>
          <dgm:chMax val="0"/>
          <dgm:chPref val="0"/>
        </dgm:presLayoutVars>
      </dgm:prSet>
      <dgm:spPr/>
    </dgm:pt>
    <dgm:pt modelId="{D9764EE0-CD2B-4EBD-9F4C-FCDD337909C9}" type="pres">
      <dgm:prSet presAssocID="{69D8277A-D21C-48E0-8D2F-1D659B85283B}" presName="sibTrans" presStyleCnt="0"/>
      <dgm:spPr/>
    </dgm:pt>
    <dgm:pt modelId="{8D030471-DC9E-463A-83A2-5EB6DA8324DF}" type="pres">
      <dgm:prSet presAssocID="{3C9B9FD1-C912-4929-984B-DA7B7BFDF5FD}" presName="compNode" presStyleCnt="0"/>
      <dgm:spPr/>
    </dgm:pt>
    <dgm:pt modelId="{60282232-4EB7-4C59-9EAD-780A54C6D147}" type="pres">
      <dgm:prSet presAssocID="{3C9B9FD1-C912-4929-984B-DA7B7BFDF5FD}" presName="bgRect" presStyleLbl="bgShp" presStyleIdx="5" presStyleCnt="6"/>
      <dgm:spPr/>
    </dgm:pt>
    <dgm:pt modelId="{781ABB12-AFB4-41B9-8708-144746A0BF12}" type="pres">
      <dgm:prSet presAssocID="{3C9B9FD1-C912-4929-984B-DA7B7BFDF5F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2F66B2A-86CC-41EB-8888-EBF0EA2CE44E}" type="pres">
      <dgm:prSet presAssocID="{3C9B9FD1-C912-4929-984B-DA7B7BFDF5FD}" presName="spaceRect" presStyleCnt="0"/>
      <dgm:spPr/>
    </dgm:pt>
    <dgm:pt modelId="{6C01DBD7-B929-4500-8173-878F430E7CCB}" type="pres">
      <dgm:prSet presAssocID="{3C9B9FD1-C912-4929-984B-DA7B7BFDF5F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3AC26D0F-3D0E-4ACE-A66C-1423A279A486}" srcId="{2002CA16-996D-429B-8684-226C1CCCE249}" destId="{E31AE1CF-04F8-43A3-A80C-B8F4BD07E770}" srcOrd="1" destOrd="0" parTransId="{3C6D7C01-387F-42B6-BCCC-D36A0D952B65}" sibTransId="{8330ECC4-6605-4A6B-9FFC-DE9393501013}"/>
    <dgm:cxn modelId="{E412FC19-AB4D-459B-B057-613D4035F5A7}" type="presOf" srcId="{2E317F2F-072E-4304-8AB5-A67AC7C8B22B}" destId="{F902549F-EBB8-4034-B26F-36BE235E2D11}" srcOrd="0" destOrd="0" presId="urn:microsoft.com/office/officeart/2018/2/layout/IconVerticalSolidList"/>
    <dgm:cxn modelId="{19A63E1C-3B65-4B84-A614-93B3ECEF3572}" type="presOf" srcId="{E31AE1CF-04F8-43A3-A80C-B8F4BD07E770}" destId="{41308AD0-E288-45FD-A7D1-478D8F769D6E}" srcOrd="0" destOrd="0" presId="urn:microsoft.com/office/officeart/2018/2/layout/IconVerticalSolidList"/>
    <dgm:cxn modelId="{97B85C31-DC19-45B3-BC33-6C2D10743CB2}" srcId="{2002CA16-996D-429B-8684-226C1CCCE249}" destId="{2E317F2F-072E-4304-8AB5-A67AC7C8B22B}" srcOrd="2" destOrd="0" parTransId="{D21DEEF7-9BB5-4F48-BE63-064914E777CB}" sibTransId="{7B59A5F9-EB48-4224-B750-FDD0B96CBA73}"/>
    <dgm:cxn modelId="{4BC64F32-476B-4F10-BB43-3DF2E1C05C51}" type="presOf" srcId="{DC8579CC-9F0D-44D3-B38B-268E28EB394C}" destId="{F408B215-97B3-4977-8BE5-50478735C331}" srcOrd="0" destOrd="0" presId="urn:microsoft.com/office/officeart/2018/2/layout/IconVerticalSolidList"/>
    <dgm:cxn modelId="{9A95B939-B7E6-4C06-A3C0-14F7E0BA4EA2}" type="presOf" srcId="{2002CA16-996D-429B-8684-226C1CCCE249}" destId="{4B924E00-8842-4651-9BAE-1171EA854896}" srcOrd="0" destOrd="0" presId="urn:microsoft.com/office/officeart/2018/2/layout/IconVerticalSolidList"/>
    <dgm:cxn modelId="{2D7FE562-D583-4B0F-8094-AC80A5D5EB8F}" type="presOf" srcId="{E5134053-B908-493D-9440-B497E9D7070C}" destId="{023774CF-EE79-4009-8F77-41D961A4FEF7}" srcOrd="0" destOrd="0" presId="urn:microsoft.com/office/officeart/2018/2/layout/IconVerticalSolidList"/>
    <dgm:cxn modelId="{6686CA43-9DD7-4973-85C6-1AA1D2CBD1FC}" srcId="{2002CA16-996D-429B-8684-226C1CCCE249}" destId="{3C9B9FD1-C912-4929-984B-DA7B7BFDF5FD}" srcOrd="5" destOrd="0" parTransId="{5CB2435A-1C7B-4051-878B-B9BC45424119}" sibTransId="{2A9BAFCF-6119-492F-A98B-2BDCDFECB170}"/>
    <dgm:cxn modelId="{2F7DA16F-FD23-41DF-89F5-A6AC78AF057A}" srcId="{2002CA16-996D-429B-8684-226C1CCCE249}" destId="{DC8579CC-9F0D-44D3-B38B-268E28EB394C}" srcOrd="0" destOrd="0" parTransId="{A36E0734-15DD-42B9-858C-714FF53090A6}" sibTransId="{FE9E86DD-6874-43B1-9E40-97F5A34A4655}"/>
    <dgm:cxn modelId="{E1F00A86-E8C8-4F79-86BB-1038AAE06423}" type="presOf" srcId="{5DB81E80-6EDD-41C4-B8C7-B5E48E3064CE}" destId="{8A01EC9E-423B-4321-B517-513CD7B223FD}" srcOrd="0" destOrd="0" presId="urn:microsoft.com/office/officeart/2018/2/layout/IconVerticalSolidList"/>
    <dgm:cxn modelId="{F42A298F-3DE8-4741-8A7B-A8035A02B0CF}" srcId="{2002CA16-996D-429B-8684-226C1CCCE249}" destId="{E5134053-B908-493D-9440-B497E9D7070C}" srcOrd="3" destOrd="0" parTransId="{7EC417FC-DFA6-4244-A494-B0F9BCAD31A3}" sibTransId="{9C34098E-6B95-4EBF-AFBB-B6A899671D20}"/>
    <dgm:cxn modelId="{2B0D22AF-9CA0-4317-80FC-7FAF661D3112}" srcId="{2002CA16-996D-429B-8684-226C1CCCE249}" destId="{5DB81E80-6EDD-41C4-B8C7-B5E48E3064CE}" srcOrd="4" destOrd="0" parTransId="{F3FA1808-23CD-40A4-8364-EDE551FCE4CB}" sibTransId="{69D8277A-D21C-48E0-8D2F-1D659B85283B}"/>
    <dgm:cxn modelId="{BA88BBBF-D215-4625-AD9B-3A86D5B42DEF}" type="presOf" srcId="{3C9B9FD1-C912-4929-984B-DA7B7BFDF5FD}" destId="{6C01DBD7-B929-4500-8173-878F430E7CCB}" srcOrd="0" destOrd="0" presId="urn:microsoft.com/office/officeart/2018/2/layout/IconVerticalSolidList"/>
    <dgm:cxn modelId="{D312AAC2-ED75-42F8-AB48-2E9DF940DE35}" type="presParOf" srcId="{4B924E00-8842-4651-9BAE-1171EA854896}" destId="{69BB85DD-D7DF-4946-A3E8-03BF3C285EA0}" srcOrd="0" destOrd="0" presId="urn:microsoft.com/office/officeart/2018/2/layout/IconVerticalSolidList"/>
    <dgm:cxn modelId="{05B6ABF9-574F-4BE4-9F77-A3613A1D7454}" type="presParOf" srcId="{69BB85DD-D7DF-4946-A3E8-03BF3C285EA0}" destId="{5F685C37-D97D-4443-AD14-B8D383F09358}" srcOrd="0" destOrd="0" presId="urn:microsoft.com/office/officeart/2018/2/layout/IconVerticalSolidList"/>
    <dgm:cxn modelId="{3E515BE2-6F1B-47D9-8E78-2B7C9DDBB933}" type="presParOf" srcId="{69BB85DD-D7DF-4946-A3E8-03BF3C285EA0}" destId="{CC3BC37A-A3FB-4AAE-9690-1A027BE38098}" srcOrd="1" destOrd="0" presId="urn:microsoft.com/office/officeart/2018/2/layout/IconVerticalSolidList"/>
    <dgm:cxn modelId="{F0EED0CB-A944-45FD-89AD-E38C552C1C69}" type="presParOf" srcId="{69BB85DD-D7DF-4946-A3E8-03BF3C285EA0}" destId="{96825C39-AB47-4591-B867-0CC8BC25CA5B}" srcOrd="2" destOrd="0" presId="urn:microsoft.com/office/officeart/2018/2/layout/IconVerticalSolidList"/>
    <dgm:cxn modelId="{4962FA4F-A117-41A3-B815-D546AB100AE2}" type="presParOf" srcId="{69BB85DD-D7DF-4946-A3E8-03BF3C285EA0}" destId="{F408B215-97B3-4977-8BE5-50478735C331}" srcOrd="3" destOrd="0" presId="urn:microsoft.com/office/officeart/2018/2/layout/IconVerticalSolidList"/>
    <dgm:cxn modelId="{3078B823-0124-4026-8559-9339A967FEBD}" type="presParOf" srcId="{4B924E00-8842-4651-9BAE-1171EA854896}" destId="{470806C9-1B24-4B6B-933F-913324D44674}" srcOrd="1" destOrd="0" presId="urn:microsoft.com/office/officeart/2018/2/layout/IconVerticalSolidList"/>
    <dgm:cxn modelId="{ED8FACA5-D28B-4160-B195-80F72C44CB84}" type="presParOf" srcId="{4B924E00-8842-4651-9BAE-1171EA854896}" destId="{58825006-94D8-4B37-9BFF-D764418B4E65}" srcOrd="2" destOrd="0" presId="urn:microsoft.com/office/officeart/2018/2/layout/IconVerticalSolidList"/>
    <dgm:cxn modelId="{D366AA69-2AD7-4E17-BCB2-DB6ED7A86DCD}" type="presParOf" srcId="{58825006-94D8-4B37-9BFF-D764418B4E65}" destId="{D69E6481-B6CC-4528-AE4C-EE8F4688879C}" srcOrd="0" destOrd="0" presId="urn:microsoft.com/office/officeart/2018/2/layout/IconVerticalSolidList"/>
    <dgm:cxn modelId="{1B308AE7-F399-4C70-BA16-AEBC2E148945}" type="presParOf" srcId="{58825006-94D8-4B37-9BFF-D764418B4E65}" destId="{1F1BA041-5995-4B90-9D18-161CFE507693}" srcOrd="1" destOrd="0" presId="urn:microsoft.com/office/officeart/2018/2/layout/IconVerticalSolidList"/>
    <dgm:cxn modelId="{73B87FD8-FF7E-4EBF-92BA-E7FCEFD8B140}" type="presParOf" srcId="{58825006-94D8-4B37-9BFF-D764418B4E65}" destId="{A59EF3BE-EA36-4944-849E-8E5BF045341C}" srcOrd="2" destOrd="0" presId="urn:microsoft.com/office/officeart/2018/2/layout/IconVerticalSolidList"/>
    <dgm:cxn modelId="{0FB4F15C-FA99-456B-B5A6-F365275063BF}" type="presParOf" srcId="{58825006-94D8-4B37-9BFF-D764418B4E65}" destId="{41308AD0-E288-45FD-A7D1-478D8F769D6E}" srcOrd="3" destOrd="0" presId="urn:microsoft.com/office/officeart/2018/2/layout/IconVerticalSolidList"/>
    <dgm:cxn modelId="{4DA05F23-DBB5-4E79-89F6-D0AC53502E6D}" type="presParOf" srcId="{4B924E00-8842-4651-9BAE-1171EA854896}" destId="{253A813C-2F1B-434F-86A8-B9E3255B8A77}" srcOrd="3" destOrd="0" presId="urn:microsoft.com/office/officeart/2018/2/layout/IconVerticalSolidList"/>
    <dgm:cxn modelId="{F6B818C1-B5E3-4FBB-A795-873AE92E18C4}" type="presParOf" srcId="{4B924E00-8842-4651-9BAE-1171EA854896}" destId="{31D9B775-932A-4B8B-AFE0-50A6EA8D8A56}" srcOrd="4" destOrd="0" presId="urn:microsoft.com/office/officeart/2018/2/layout/IconVerticalSolidList"/>
    <dgm:cxn modelId="{3C50CD94-0574-49C2-AEA5-BD881CC77383}" type="presParOf" srcId="{31D9B775-932A-4B8B-AFE0-50A6EA8D8A56}" destId="{E800E7E9-62DC-4BF6-B0FF-AEDD2F438E0A}" srcOrd="0" destOrd="0" presId="urn:microsoft.com/office/officeart/2018/2/layout/IconVerticalSolidList"/>
    <dgm:cxn modelId="{BB73A813-377D-40FF-8BAD-C813234134F0}" type="presParOf" srcId="{31D9B775-932A-4B8B-AFE0-50A6EA8D8A56}" destId="{FB86278F-3A09-41CA-B183-0CB6F88621F0}" srcOrd="1" destOrd="0" presId="urn:microsoft.com/office/officeart/2018/2/layout/IconVerticalSolidList"/>
    <dgm:cxn modelId="{A1287071-1E89-4BEA-A0C3-654E094E8275}" type="presParOf" srcId="{31D9B775-932A-4B8B-AFE0-50A6EA8D8A56}" destId="{7A9DB5F3-EF5C-473B-B94B-AB9235097DD3}" srcOrd="2" destOrd="0" presId="urn:microsoft.com/office/officeart/2018/2/layout/IconVerticalSolidList"/>
    <dgm:cxn modelId="{6B4D5773-2D33-4AEB-AB12-DC63C58C0B3E}" type="presParOf" srcId="{31D9B775-932A-4B8B-AFE0-50A6EA8D8A56}" destId="{F902549F-EBB8-4034-B26F-36BE235E2D11}" srcOrd="3" destOrd="0" presId="urn:microsoft.com/office/officeart/2018/2/layout/IconVerticalSolidList"/>
    <dgm:cxn modelId="{7AF14E77-41D3-49F9-90F4-514CCFE71F51}" type="presParOf" srcId="{4B924E00-8842-4651-9BAE-1171EA854896}" destId="{A2168C10-6DC9-464B-90B7-0F2FCF20CA9B}" srcOrd="5" destOrd="0" presId="urn:microsoft.com/office/officeart/2018/2/layout/IconVerticalSolidList"/>
    <dgm:cxn modelId="{A02A48A0-E2C1-4FF8-87A1-FA4490C4B458}" type="presParOf" srcId="{4B924E00-8842-4651-9BAE-1171EA854896}" destId="{7DF65FCD-0E0F-4738-A437-DCBCC0BEFB1F}" srcOrd="6" destOrd="0" presId="urn:microsoft.com/office/officeart/2018/2/layout/IconVerticalSolidList"/>
    <dgm:cxn modelId="{CAEF2B1C-4299-4129-8372-53A17DE240FB}" type="presParOf" srcId="{7DF65FCD-0E0F-4738-A437-DCBCC0BEFB1F}" destId="{556FF546-6B1B-4E2D-8DC4-DB01292CB180}" srcOrd="0" destOrd="0" presId="urn:microsoft.com/office/officeart/2018/2/layout/IconVerticalSolidList"/>
    <dgm:cxn modelId="{6E6D750E-ABC3-4C47-876E-D12F3107F8EA}" type="presParOf" srcId="{7DF65FCD-0E0F-4738-A437-DCBCC0BEFB1F}" destId="{31E3F46E-6418-4644-87DF-D259FA4A1B77}" srcOrd="1" destOrd="0" presId="urn:microsoft.com/office/officeart/2018/2/layout/IconVerticalSolidList"/>
    <dgm:cxn modelId="{9E825D7C-F898-40A9-A492-B2C08F2CA013}" type="presParOf" srcId="{7DF65FCD-0E0F-4738-A437-DCBCC0BEFB1F}" destId="{D6219428-7308-4839-B92D-FFD67F0A86EC}" srcOrd="2" destOrd="0" presId="urn:microsoft.com/office/officeart/2018/2/layout/IconVerticalSolidList"/>
    <dgm:cxn modelId="{6F49BF03-AA3F-46C6-8B93-F51A12CD2D3C}" type="presParOf" srcId="{7DF65FCD-0E0F-4738-A437-DCBCC0BEFB1F}" destId="{023774CF-EE79-4009-8F77-41D961A4FEF7}" srcOrd="3" destOrd="0" presId="urn:microsoft.com/office/officeart/2018/2/layout/IconVerticalSolidList"/>
    <dgm:cxn modelId="{EF18EC3D-55FE-478A-B1C3-913234A1CE98}" type="presParOf" srcId="{4B924E00-8842-4651-9BAE-1171EA854896}" destId="{EE41F894-C8B0-44CE-8EB2-D64C4103826D}" srcOrd="7" destOrd="0" presId="urn:microsoft.com/office/officeart/2018/2/layout/IconVerticalSolidList"/>
    <dgm:cxn modelId="{ECC85E34-1F1B-47DF-9360-67AC1926CF38}" type="presParOf" srcId="{4B924E00-8842-4651-9BAE-1171EA854896}" destId="{7C351D3B-F1CC-40E5-B719-B42E4498CB26}" srcOrd="8" destOrd="0" presId="urn:microsoft.com/office/officeart/2018/2/layout/IconVerticalSolidList"/>
    <dgm:cxn modelId="{0862A647-F1B7-4466-84A4-14509949FDB2}" type="presParOf" srcId="{7C351D3B-F1CC-40E5-B719-B42E4498CB26}" destId="{7900D40E-1636-4188-9602-8B0801299253}" srcOrd="0" destOrd="0" presId="urn:microsoft.com/office/officeart/2018/2/layout/IconVerticalSolidList"/>
    <dgm:cxn modelId="{A1D43EEE-E6CF-49F2-A3C2-786C58F736A0}" type="presParOf" srcId="{7C351D3B-F1CC-40E5-B719-B42E4498CB26}" destId="{B5CFC4DD-C39E-4BC7-B9BD-8F455BA2EEC7}" srcOrd="1" destOrd="0" presId="urn:microsoft.com/office/officeart/2018/2/layout/IconVerticalSolidList"/>
    <dgm:cxn modelId="{975F7588-BB76-4E71-BA1A-2A2C11D7A98C}" type="presParOf" srcId="{7C351D3B-F1CC-40E5-B719-B42E4498CB26}" destId="{1B8124D2-6FDA-4FC3-A4E0-91A32C9215AF}" srcOrd="2" destOrd="0" presId="urn:microsoft.com/office/officeart/2018/2/layout/IconVerticalSolidList"/>
    <dgm:cxn modelId="{E990F4F5-0413-475F-B574-028F35DFFF8F}" type="presParOf" srcId="{7C351D3B-F1CC-40E5-B719-B42E4498CB26}" destId="{8A01EC9E-423B-4321-B517-513CD7B223FD}" srcOrd="3" destOrd="0" presId="urn:microsoft.com/office/officeart/2018/2/layout/IconVerticalSolidList"/>
    <dgm:cxn modelId="{B1D5ACDD-ED7E-4469-BC59-1D8671DFA0F8}" type="presParOf" srcId="{4B924E00-8842-4651-9BAE-1171EA854896}" destId="{D9764EE0-CD2B-4EBD-9F4C-FCDD337909C9}" srcOrd="9" destOrd="0" presId="urn:microsoft.com/office/officeart/2018/2/layout/IconVerticalSolidList"/>
    <dgm:cxn modelId="{240D783C-BEF0-4937-AB50-1CA782DC9063}" type="presParOf" srcId="{4B924E00-8842-4651-9BAE-1171EA854896}" destId="{8D030471-DC9E-463A-83A2-5EB6DA8324DF}" srcOrd="10" destOrd="0" presId="urn:microsoft.com/office/officeart/2018/2/layout/IconVerticalSolidList"/>
    <dgm:cxn modelId="{A3E36519-A81F-4166-944B-DD635A91223E}" type="presParOf" srcId="{8D030471-DC9E-463A-83A2-5EB6DA8324DF}" destId="{60282232-4EB7-4C59-9EAD-780A54C6D147}" srcOrd="0" destOrd="0" presId="urn:microsoft.com/office/officeart/2018/2/layout/IconVerticalSolidList"/>
    <dgm:cxn modelId="{65E7AE81-8619-47A7-94B8-949738D4807B}" type="presParOf" srcId="{8D030471-DC9E-463A-83A2-5EB6DA8324DF}" destId="{781ABB12-AFB4-41B9-8708-144746A0BF12}" srcOrd="1" destOrd="0" presId="urn:microsoft.com/office/officeart/2018/2/layout/IconVerticalSolidList"/>
    <dgm:cxn modelId="{94875384-EE4A-4BAD-BCB0-F5BC035E781F}" type="presParOf" srcId="{8D030471-DC9E-463A-83A2-5EB6DA8324DF}" destId="{12F66B2A-86CC-41EB-8888-EBF0EA2CE44E}" srcOrd="2" destOrd="0" presId="urn:microsoft.com/office/officeart/2018/2/layout/IconVerticalSolidList"/>
    <dgm:cxn modelId="{2F34B319-772C-4A8C-B93C-6A971043CD67}" type="presParOf" srcId="{8D030471-DC9E-463A-83A2-5EB6DA8324DF}" destId="{6C01DBD7-B929-4500-8173-878F430E7C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CD5B94-6B00-40CC-AD62-0E42FAA2BA3E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7D2037A-1DF3-4300-AF87-566954344CDA}">
      <dgm:prSet/>
      <dgm:spPr/>
      <dgm:t>
        <a:bodyPr/>
        <a:lstStyle/>
        <a:p>
          <a:pPr rtl="0"/>
          <a:r>
            <a:rPr lang="en-US" b="0">
              <a:latin typeface="Calibri"/>
              <a:cs typeface="Calibri"/>
            </a:rPr>
            <a:t>Make sure you're in the BAND </a:t>
          </a:r>
        </a:p>
      </dgm:t>
    </dgm:pt>
    <dgm:pt modelId="{94719A53-AD97-4DC5-8E58-506778D9F12D}" type="parTrans" cxnId="{5890179C-F8E2-4132-979A-05A160EC9713}">
      <dgm:prSet/>
      <dgm:spPr/>
      <dgm:t>
        <a:bodyPr/>
        <a:lstStyle/>
        <a:p>
          <a:endParaRPr lang="en-US"/>
        </a:p>
      </dgm:t>
    </dgm:pt>
    <dgm:pt modelId="{3E2FBF5C-7301-4287-BFDB-76650C1BD251}" type="sibTrans" cxnId="{5890179C-F8E2-4132-979A-05A160EC971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33195AA-D279-45DE-99D4-A21E0088957B}">
      <dgm:prSet/>
      <dgm:spPr/>
      <dgm:t>
        <a:bodyPr/>
        <a:lstStyle/>
        <a:p>
          <a:pPr rtl="0"/>
          <a:r>
            <a:rPr lang="en-US" b="0">
              <a:latin typeface="Calibri"/>
              <a:cs typeface="Calibri"/>
            </a:rPr>
            <a:t>Join Remind </a:t>
          </a:r>
        </a:p>
      </dgm:t>
    </dgm:pt>
    <dgm:pt modelId="{EAC60448-2E3C-4A2B-974E-7B461D4DFCC7}" type="parTrans" cxnId="{6161CE39-5F08-49EF-9F48-556158A31325}">
      <dgm:prSet/>
      <dgm:spPr/>
      <dgm:t>
        <a:bodyPr/>
        <a:lstStyle/>
        <a:p>
          <a:endParaRPr lang="en-US"/>
        </a:p>
      </dgm:t>
    </dgm:pt>
    <dgm:pt modelId="{54796952-1515-439F-BDB4-67C7A14F88CA}" type="sibTrans" cxnId="{6161CE39-5F08-49EF-9F48-556158A3132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B4FCDB6-6294-4F97-B098-6F5D62D6EDF2}">
      <dgm:prSet/>
      <dgm:spPr/>
      <dgm:t>
        <a:bodyPr/>
        <a:lstStyle/>
        <a:p>
          <a:r>
            <a:rPr lang="en-US" b="0">
              <a:latin typeface="Calibri"/>
              <a:cs typeface="Calibri"/>
            </a:rPr>
            <a:t>Follow our Instagram </a:t>
          </a:r>
        </a:p>
      </dgm:t>
    </dgm:pt>
    <dgm:pt modelId="{BD301AB4-6268-4311-8AD2-29CE767BDB00}" type="parTrans" cxnId="{AC9729F1-DEFB-43D0-85F9-EFD2F3C0FEB8}">
      <dgm:prSet/>
      <dgm:spPr/>
      <dgm:t>
        <a:bodyPr/>
        <a:lstStyle/>
        <a:p>
          <a:endParaRPr lang="en-US"/>
        </a:p>
      </dgm:t>
    </dgm:pt>
    <dgm:pt modelId="{0FF85093-FDC0-452D-A186-A9A8CFA35D3E}" type="sibTrans" cxnId="{AC9729F1-DEFB-43D0-85F9-EFD2F3C0FEB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A41E2930-3F6B-44C3-A960-26497C2BFB33}">
      <dgm:prSet/>
      <dgm:spPr/>
      <dgm:t>
        <a:bodyPr/>
        <a:lstStyle/>
        <a:p>
          <a:r>
            <a:rPr lang="en-US" b="0">
              <a:latin typeface="Calibri"/>
              <a:cs typeface="Calibri"/>
            </a:rPr>
            <a:t>Make sure you take care of your dues in PaySchools</a:t>
          </a:r>
        </a:p>
      </dgm:t>
    </dgm:pt>
    <dgm:pt modelId="{9828C6D2-F4C4-4EF3-AB1E-002D2C6FD0DB}" type="parTrans" cxnId="{61A7B624-7570-4063-9AF2-4E3406E68E7C}">
      <dgm:prSet/>
      <dgm:spPr/>
      <dgm:t>
        <a:bodyPr/>
        <a:lstStyle/>
        <a:p>
          <a:endParaRPr lang="en-US"/>
        </a:p>
      </dgm:t>
    </dgm:pt>
    <dgm:pt modelId="{7C5C282D-AD76-4C51-A7F6-70B7A82371E7}" type="sibTrans" cxnId="{61A7B624-7570-4063-9AF2-4E3406E68E7C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815AE7B4-D0E9-47C2-B4E9-34BF3D7F600C}">
      <dgm:prSet/>
      <dgm:spPr/>
      <dgm:t>
        <a:bodyPr/>
        <a:lstStyle/>
        <a:p>
          <a:r>
            <a:rPr lang="en-US" b="0">
              <a:latin typeface="Calibri"/>
              <a:cs typeface="Calibri"/>
            </a:rPr>
            <a:t>Have a good rest of your day </a:t>
          </a:r>
        </a:p>
      </dgm:t>
    </dgm:pt>
    <dgm:pt modelId="{2151EDBB-DF8B-430D-9A36-62D4E9FB17B8}" type="parTrans" cxnId="{FF2DD9B9-29F0-4DD0-A376-A31E85C5525B}">
      <dgm:prSet/>
      <dgm:spPr/>
      <dgm:t>
        <a:bodyPr/>
        <a:lstStyle/>
        <a:p>
          <a:endParaRPr lang="en-US"/>
        </a:p>
      </dgm:t>
    </dgm:pt>
    <dgm:pt modelId="{DD8F187D-51BA-4E21-BCE9-C9FD09D33936}" type="sibTrans" cxnId="{FF2DD9B9-29F0-4DD0-A376-A31E85C5525B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C41187A4-D287-4860-B83E-8E30C68E5DEB}" type="pres">
      <dgm:prSet presAssocID="{D6CD5B94-6B00-40CC-AD62-0E42FAA2BA3E}" presName="Name0" presStyleCnt="0">
        <dgm:presLayoutVars>
          <dgm:animLvl val="lvl"/>
          <dgm:resizeHandles val="exact"/>
        </dgm:presLayoutVars>
      </dgm:prSet>
      <dgm:spPr/>
    </dgm:pt>
    <dgm:pt modelId="{23166DD2-CA1B-434F-BF83-E51DFEC58847}" type="pres">
      <dgm:prSet presAssocID="{77D2037A-1DF3-4300-AF87-566954344CDA}" presName="compositeNode" presStyleCnt="0">
        <dgm:presLayoutVars>
          <dgm:bulletEnabled val="1"/>
        </dgm:presLayoutVars>
      </dgm:prSet>
      <dgm:spPr/>
    </dgm:pt>
    <dgm:pt modelId="{69E757FF-4141-4EA2-9678-EE6C1ACC1E1D}" type="pres">
      <dgm:prSet presAssocID="{77D2037A-1DF3-4300-AF87-566954344CDA}" presName="bgRect" presStyleLbl="bgAccFollowNode1" presStyleIdx="0" presStyleCnt="5"/>
      <dgm:spPr/>
    </dgm:pt>
    <dgm:pt modelId="{1FF0457D-5965-4CEC-98FA-8FF04417B6A1}" type="pres">
      <dgm:prSet presAssocID="{3E2FBF5C-7301-4287-BFDB-76650C1BD251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87E4C955-8685-4EAB-A342-9939CAB1E186}" type="pres">
      <dgm:prSet presAssocID="{77D2037A-1DF3-4300-AF87-566954344CDA}" presName="bottomLine" presStyleLbl="alignNode1" presStyleIdx="1" presStyleCnt="10">
        <dgm:presLayoutVars/>
      </dgm:prSet>
      <dgm:spPr/>
    </dgm:pt>
    <dgm:pt modelId="{58EA21CA-8931-4569-B448-67C11EBA69A8}" type="pres">
      <dgm:prSet presAssocID="{77D2037A-1DF3-4300-AF87-566954344CDA}" presName="nodeText" presStyleLbl="bgAccFollowNode1" presStyleIdx="0" presStyleCnt="5">
        <dgm:presLayoutVars>
          <dgm:bulletEnabled val="1"/>
        </dgm:presLayoutVars>
      </dgm:prSet>
      <dgm:spPr/>
    </dgm:pt>
    <dgm:pt modelId="{0C869967-A882-49E8-964D-32FD86418A9F}" type="pres">
      <dgm:prSet presAssocID="{3E2FBF5C-7301-4287-BFDB-76650C1BD251}" presName="sibTrans" presStyleCnt="0"/>
      <dgm:spPr/>
    </dgm:pt>
    <dgm:pt modelId="{572C37C0-2A3B-4908-AE6A-3972F47ED75D}" type="pres">
      <dgm:prSet presAssocID="{D33195AA-D279-45DE-99D4-A21E0088957B}" presName="compositeNode" presStyleCnt="0">
        <dgm:presLayoutVars>
          <dgm:bulletEnabled val="1"/>
        </dgm:presLayoutVars>
      </dgm:prSet>
      <dgm:spPr/>
    </dgm:pt>
    <dgm:pt modelId="{DD8AFEA6-6B21-4701-BA62-C23FCA5670E0}" type="pres">
      <dgm:prSet presAssocID="{D33195AA-D279-45DE-99D4-A21E0088957B}" presName="bgRect" presStyleLbl="bgAccFollowNode1" presStyleIdx="1" presStyleCnt="5"/>
      <dgm:spPr/>
    </dgm:pt>
    <dgm:pt modelId="{ACD07FB4-554F-42C7-AD0D-82AA59764DEC}" type="pres">
      <dgm:prSet presAssocID="{54796952-1515-439F-BDB4-67C7A14F88CA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AA53BA0B-CA88-41C2-8AB7-A5317A136C0F}" type="pres">
      <dgm:prSet presAssocID="{D33195AA-D279-45DE-99D4-A21E0088957B}" presName="bottomLine" presStyleLbl="alignNode1" presStyleIdx="3" presStyleCnt="10">
        <dgm:presLayoutVars/>
      </dgm:prSet>
      <dgm:spPr/>
    </dgm:pt>
    <dgm:pt modelId="{7F8C8AC0-6DAF-4CF6-A88C-CC36D73D0122}" type="pres">
      <dgm:prSet presAssocID="{D33195AA-D279-45DE-99D4-A21E0088957B}" presName="nodeText" presStyleLbl="bgAccFollowNode1" presStyleIdx="1" presStyleCnt="5">
        <dgm:presLayoutVars>
          <dgm:bulletEnabled val="1"/>
        </dgm:presLayoutVars>
      </dgm:prSet>
      <dgm:spPr/>
    </dgm:pt>
    <dgm:pt modelId="{3D5DA405-F399-481E-8F9E-9B0B1C853DDD}" type="pres">
      <dgm:prSet presAssocID="{54796952-1515-439F-BDB4-67C7A14F88CA}" presName="sibTrans" presStyleCnt="0"/>
      <dgm:spPr/>
    </dgm:pt>
    <dgm:pt modelId="{9A50530B-97A6-46E8-B01C-62F42E45D929}" type="pres">
      <dgm:prSet presAssocID="{FB4FCDB6-6294-4F97-B098-6F5D62D6EDF2}" presName="compositeNode" presStyleCnt="0">
        <dgm:presLayoutVars>
          <dgm:bulletEnabled val="1"/>
        </dgm:presLayoutVars>
      </dgm:prSet>
      <dgm:spPr/>
    </dgm:pt>
    <dgm:pt modelId="{91983FFD-D67A-4FAF-AC82-9F04FDFDCFD1}" type="pres">
      <dgm:prSet presAssocID="{FB4FCDB6-6294-4F97-B098-6F5D62D6EDF2}" presName="bgRect" presStyleLbl="bgAccFollowNode1" presStyleIdx="2" presStyleCnt="5"/>
      <dgm:spPr/>
    </dgm:pt>
    <dgm:pt modelId="{8C797E43-6EA6-4ACA-B2CC-213EDAFAC042}" type="pres">
      <dgm:prSet presAssocID="{0FF85093-FDC0-452D-A186-A9A8CFA35D3E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E67F9BAB-D292-46A6-8C03-1A12A3B0DF4D}" type="pres">
      <dgm:prSet presAssocID="{FB4FCDB6-6294-4F97-B098-6F5D62D6EDF2}" presName="bottomLine" presStyleLbl="alignNode1" presStyleIdx="5" presStyleCnt="10">
        <dgm:presLayoutVars/>
      </dgm:prSet>
      <dgm:spPr/>
    </dgm:pt>
    <dgm:pt modelId="{BFD77BB4-15C0-4772-B67C-AFD855D0AFB5}" type="pres">
      <dgm:prSet presAssocID="{FB4FCDB6-6294-4F97-B098-6F5D62D6EDF2}" presName="nodeText" presStyleLbl="bgAccFollowNode1" presStyleIdx="2" presStyleCnt="5">
        <dgm:presLayoutVars>
          <dgm:bulletEnabled val="1"/>
        </dgm:presLayoutVars>
      </dgm:prSet>
      <dgm:spPr/>
    </dgm:pt>
    <dgm:pt modelId="{94B686F8-9D2C-4E52-96EE-DD0077E9832B}" type="pres">
      <dgm:prSet presAssocID="{0FF85093-FDC0-452D-A186-A9A8CFA35D3E}" presName="sibTrans" presStyleCnt="0"/>
      <dgm:spPr/>
    </dgm:pt>
    <dgm:pt modelId="{64F2FBEC-B03E-40F6-B52B-7769891FE358}" type="pres">
      <dgm:prSet presAssocID="{A41E2930-3F6B-44C3-A960-26497C2BFB33}" presName="compositeNode" presStyleCnt="0">
        <dgm:presLayoutVars>
          <dgm:bulletEnabled val="1"/>
        </dgm:presLayoutVars>
      </dgm:prSet>
      <dgm:spPr/>
    </dgm:pt>
    <dgm:pt modelId="{9B947023-A065-4329-9254-0AC04B06EA1D}" type="pres">
      <dgm:prSet presAssocID="{A41E2930-3F6B-44C3-A960-26497C2BFB33}" presName="bgRect" presStyleLbl="bgAccFollowNode1" presStyleIdx="3" presStyleCnt="5"/>
      <dgm:spPr/>
    </dgm:pt>
    <dgm:pt modelId="{DD4D7131-9858-4379-B047-D18109B94A48}" type="pres">
      <dgm:prSet presAssocID="{7C5C282D-AD76-4C51-A7F6-70B7A82371E7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B0378212-A4F4-4131-9490-35EABFBDDCA7}" type="pres">
      <dgm:prSet presAssocID="{A41E2930-3F6B-44C3-A960-26497C2BFB33}" presName="bottomLine" presStyleLbl="alignNode1" presStyleIdx="7" presStyleCnt="10">
        <dgm:presLayoutVars/>
      </dgm:prSet>
      <dgm:spPr/>
    </dgm:pt>
    <dgm:pt modelId="{4D266984-0410-419D-83E1-A8E4EC2B0EA5}" type="pres">
      <dgm:prSet presAssocID="{A41E2930-3F6B-44C3-A960-26497C2BFB33}" presName="nodeText" presStyleLbl="bgAccFollowNode1" presStyleIdx="3" presStyleCnt="5">
        <dgm:presLayoutVars>
          <dgm:bulletEnabled val="1"/>
        </dgm:presLayoutVars>
      </dgm:prSet>
      <dgm:spPr/>
    </dgm:pt>
    <dgm:pt modelId="{60E51636-CB37-4BB2-A945-E2477A77AE94}" type="pres">
      <dgm:prSet presAssocID="{7C5C282D-AD76-4C51-A7F6-70B7A82371E7}" presName="sibTrans" presStyleCnt="0"/>
      <dgm:spPr/>
    </dgm:pt>
    <dgm:pt modelId="{1F5DD377-4156-44B5-A168-29143C6D37B4}" type="pres">
      <dgm:prSet presAssocID="{815AE7B4-D0E9-47C2-B4E9-34BF3D7F600C}" presName="compositeNode" presStyleCnt="0">
        <dgm:presLayoutVars>
          <dgm:bulletEnabled val="1"/>
        </dgm:presLayoutVars>
      </dgm:prSet>
      <dgm:spPr/>
    </dgm:pt>
    <dgm:pt modelId="{32DCAC18-36EE-479A-A413-1123FCC5A1FC}" type="pres">
      <dgm:prSet presAssocID="{815AE7B4-D0E9-47C2-B4E9-34BF3D7F600C}" presName="bgRect" presStyleLbl="bgAccFollowNode1" presStyleIdx="4" presStyleCnt="5"/>
      <dgm:spPr/>
    </dgm:pt>
    <dgm:pt modelId="{0BF68AAE-A49B-4ECD-B6A5-122BDE5D2D07}" type="pres">
      <dgm:prSet presAssocID="{DD8F187D-51BA-4E21-BCE9-C9FD09D33936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F47CFADB-7FF2-4C6C-AE5F-71FB8D83270C}" type="pres">
      <dgm:prSet presAssocID="{815AE7B4-D0E9-47C2-B4E9-34BF3D7F600C}" presName="bottomLine" presStyleLbl="alignNode1" presStyleIdx="9" presStyleCnt="10">
        <dgm:presLayoutVars/>
      </dgm:prSet>
      <dgm:spPr/>
    </dgm:pt>
    <dgm:pt modelId="{66BDAE4E-EEC4-48CD-AF37-C8DB17CDD068}" type="pres">
      <dgm:prSet presAssocID="{815AE7B4-D0E9-47C2-B4E9-34BF3D7F600C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934E8C10-573C-426F-B132-8B4F73152608}" type="presOf" srcId="{D6CD5B94-6B00-40CC-AD62-0E42FAA2BA3E}" destId="{C41187A4-D287-4860-B83E-8E30C68E5DEB}" srcOrd="0" destOrd="0" presId="urn:microsoft.com/office/officeart/2016/7/layout/BasicLinearProcessNumbered"/>
    <dgm:cxn modelId="{1E62421D-5B63-484F-BDEE-5E160BEE7291}" type="presOf" srcId="{77D2037A-1DF3-4300-AF87-566954344CDA}" destId="{58EA21CA-8931-4569-B448-67C11EBA69A8}" srcOrd="1" destOrd="0" presId="urn:microsoft.com/office/officeart/2016/7/layout/BasicLinearProcessNumbered"/>
    <dgm:cxn modelId="{B13CDA23-E21B-4367-99FF-69115D5C5C6E}" type="presOf" srcId="{D33195AA-D279-45DE-99D4-A21E0088957B}" destId="{7F8C8AC0-6DAF-4CF6-A88C-CC36D73D0122}" srcOrd="1" destOrd="0" presId="urn:microsoft.com/office/officeart/2016/7/layout/BasicLinearProcessNumbered"/>
    <dgm:cxn modelId="{61A7B624-7570-4063-9AF2-4E3406E68E7C}" srcId="{D6CD5B94-6B00-40CC-AD62-0E42FAA2BA3E}" destId="{A41E2930-3F6B-44C3-A960-26497C2BFB33}" srcOrd="3" destOrd="0" parTransId="{9828C6D2-F4C4-4EF3-AB1E-002D2C6FD0DB}" sibTransId="{7C5C282D-AD76-4C51-A7F6-70B7A82371E7}"/>
    <dgm:cxn modelId="{61CEDA2D-C16F-4787-9976-DFE19C13B17B}" type="presOf" srcId="{0FF85093-FDC0-452D-A186-A9A8CFA35D3E}" destId="{8C797E43-6EA6-4ACA-B2CC-213EDAFAC042}" srcOrd="0" destOrd="0" presId="urn:microsoft.com/office/officeart/2016/7/layout/BasicLinearProcessNumbered"/>
    <dgm:cxn modelId="{6161CE39-5F08-49EF-9F48-556158A31325}" srcId="{D6CD5B94-6B00-40CC-AD62-0E42FAA2BA3E}" destId="{D33195AA-D279-45DE-99D4-A21E0088957B}" srcOrd="1" destOrd="0" parTransId="{EAC60448-2E3C-4A2B-974E-7B461D4DFCC7}" sibTransId="{54796952-1515-439F-BDB4-67C7A14F88CA}"/>
    <dgm:cxn modelId="{DDCB483B-4498-4C2D-80B9-CCBE053DA5F3}" type="presOf" srcId="{A41E2930-3F6B-44C3-A960-26497C2BFB33}" destId="{9B947023-A065-4329-9254-0AC04B06EA1D}" srcOrd="0" destOrd="0" presId="urn:microsoft.com/office/officeart/2016/7/layout/BasicLinearProcessNumbered"/>
    <dgm:cxn modelId="{BD482760-F9CF-44CD-AB7A-A99D001CCB0D}" type="presOf" srcId="{77D2037A-1DF3-4300-AF87-566954344CDA}" destId="{69E757FF-4141-4EA2-9678-EE6C1ACC1E1D}" srcOrd="0" destOrd="0" presId="urn:microsoft.com/office/officeart/2016/7/layout/BasicLinearProcessNumbered"/>
    <dgm:cxn modelId="{6E7D9956-5246-438A-9B5D-21C9D5A110FB}" type="presOf" srcId="{FB4FCDB6-6294-4F97-B098-6F5D62D6EDF2}" destId="{91983FFD-D67A-4FAF-AC82-9F04FDFDCFD1}" srcOrd="0" destOrd="0" presId="urn:microsoft.com/office/officeart/2016/7/layout/BasicLinearProcessNumbered"/>
    <dgm:cxn modelId="{9CD02B57-AE25-410A-AEA6-951ABC68E6DA}" type="presOf" srcId="{3E2FBF5C-7301-4287-BFDB-76650C1BD251}" destId="{1FF0457D-5965-4CEC-98FA-8FF04417B6A1}" srcOrd="0" destOrd="0" presId="urn:microsoft.com/office/officeart/2016/7/layout/BasicLinearProcessNumbered"/>
    <dgm:cxn modelId="{83DE7679-0ED4-4876-BC6F-86C5EC8CDCC7}" type="presOf" srcId="{D33195AA-D279-45DE-99D4-A21E0088957B}" destId="{DD8AFEA6-6B21-4701-BA62-C23FCA5670E0}" srcOrd="0" destOrd="0" presId="urn:microsoft.com/office/officeart/2016/7/layout/BasicLinearProcessNumbered"/>
    <dgm:cxn modelId="{B1AED986-ABD5-4AD9-A52F-2B8BB7565F9E}" type="presOf" srcId="{815AE7B4-D0E9-47C2-B4E9-34BF3D7F600C}" destId="{32DCAC18-36EE-479A-A413-1123FCC5A1FC}" srcOrd="0" destOrd="0" presId="urn:microsoft.com/office/officeart/2016/7/layout/BasicLinearProcessNumbered"/>
    <dgm:cxn modelId="{8FC9AF8C-1646-4E30-92C6-BA67C92013F3}" type="presOf" srcId="{815AE7B4-D0E9-47C2-B4E9-34BF3D7F600C}" destId="{66BDAE4E-EEC4-48CD-AF37-C8DB17CDD068}" srcOrd="1" destOrd="0" presId="urn:microsoft.com/office/officeart/2016/7/layout/BasicLinearProcessNumbered"/>
    <dgm:cxn modelId="{5890179C-F8E2-4132-979A-05A160EC9713}" srcId="{D6CD5B94-6B00-40CC-AD62-0E42FAA2BA3E}" destId="{77D2037A-1DF3-4300-AF87-566954344CDA}" srcOrd="0" destOrd="0" parTransId="{94719A53-AD97-4DC5-8E58-506778D9F12D}" sibTransId="{3E2FBF5C-7301-4287-BFDB-76650C1BD251}"/>
    <dgm:cxn modelId="{FF2DD9B9-29F0-4DD0-A376-A31E85C5525B}" srcId="{D6CD5B94-6B00-40CC-AD62-0E42FAA2BA3E}" destId="{815AE7B4-D0E9-47C2-B4E9-34BF3D7F600C}" srcOrd="4" destOrd="0" parTransId="{2151EDBB-DF8B-430D-9A36-62D4E9FB17B8}" sibTransId="{DD8F187D-51BA-4E21-BCE9-C9FD09D33936}"/>
    <dgm:cxn modelId="{DFA9F0C0-6B54-4332-8BCA-B97F77DDAB2B}" type="presOf" srcId="{FB4FCDB6-6294-4F97-B098-6F5D62D6EDF2}" destId="{BFD77BB4-15C0-4772-B67C-AFD855D0AFB5}" srcOrd="1" destOrd="0" presId="urn:microsoft.com/office/officeart/2016/7/layout/BasicLinearProcessNumbered"/>
    <dgm:cxn modelId="{C16BD9D9-C18C-43BA-A7BA-3A3EB8C2AFF3}" type="presOf" srcId="{54796952-1515-439F-BDB4-67C7A14F88CA}" destId="{ACD07FB4-554F-42C7-AD0D-82AA59764DEC}" srcOrd="0" destOrd="0" presId="urn:microsoft.com/office/officeart/2016/7/layout/BasicLinearProcessNumbered"/>
    <dgm:cxn modelId="{2609DDDE-4322-41EF-97FD-6346043A05C9}" type="presOf" srcId="{7C5C282D-AD76-4C51-A7F6-70B7A82371E7}" destId="{DD4D7131-9858-4379-B047-D18109B94A48}" srcOrd="0" destOrd="0" presId="urn:microsoft.com/office/officeart/2016/7/layout/BasicLinearProcessNumbered"/>
    <dgm:cxn modelId="{C60D4CE9-7410-4FB9-BBE5-5CD9934DE73E}" type="presOf" srcId="{A41E2930-3F6B-44C3-A960-26497C2BFB33}" destId="{4D266984-0410-419D-83E1-A8E4EC2B0EA5}" srcOrd="1" destOrd="0" presId="urn:microsoft.com/office/officeart/2016/7/layout/BasicLinearProcessNumbered"/>
    <dgm:cxn modelId="{AC9729F1-DEFB-43D0-85F9-EFD2F3C0FEB8}" srcId="{D6CD5B94-6B00-40CC-AD62-0E42FAA2BA3E}" destId="{FB4FCDB6-6294-4F97-B098-6F5D62D6EDF2}" srcOrd="2" destOrd="0" parTransId="{BD301AB4-6268-4311-8AD2-29CE767BDB00}" sibTransId="{0FF85093-FDC0-452D-A186-A9A8CFA35D3E}"/>
    <dgm:cxn modelId="{85D8BCFF-85FF-45F6-8DDB-0BBCE182EA13}" type="presOf" srcId="{DD8F187D-51BA-4E21-BCE9-C9FD09D33936}" destId="{0BF68AAE-A49B-4ECD-B6A5-122BDE5D2D07}" srcOrd="0" destOrd="0" presId="urn:microsoft.com/office/officeart/2016/7/layout/BasicLinearProcessNumbered"/>
    <dgm:cxn modelId="{1BC4998F-D642-404D-A3BE-0B3A56E7EFD6}" type="presParOf" srcId="{C41187A4-D287-4860-B83E-8E30C68E5DEB}" destId="{23166DD2-CA1B-434F-BF83-E51DFEC58847}" srcOrd="0" destOrd="0" presId="urn:microsoft.com/office/officeart/2016/7/layout/BasicLinearProcessNumbered"/>
    <dgm:cxn modelId="{296FFB3D-DAFD-4EA2-9649-DFE7C612F581}" type="presParOf" srcId="{23166DD2-CA1B-434F-BF83-E51DFEC58847}" destId="{69E757FF-4141-4EA2-9678-EE6C1ACC1E1D}" srcOrd="0" destOrd="0" presId="urn:microsoft.com/office/officeart/2016/7/layout/BasicLinearProcessNumbered"/>
    <dgm:cxn modelId="{B69BA5D1-C14F-4D1C-950F-08415244F261}" type="presParOf" srcId="{23166DD2-CA1B-434F-BF83-E51DFEC58847}" destId="{1FF0457D-5965-4CEC-98FA-8FF04417B6A1}" srcOrd="1" destOrd="0" presId="urn:microsoft.com/office/officeart/2016/7/layout/BasicLinearProcessNumbered"/>
    <dgm:cxn modelId="{C30AFBF9-615A-405C-997E-8811574B4AE0}" type="presParOf" srcId="{23166DD2-CA1B-434F-BF83-E51DFEC58847}" destId="{87E4C955-8685-4EAB-A342-9939CAB1E186}" srcOrd="2" destOrd="0" presId="urn:microsoft.com/office/officeart/2016/7/layout/BasicLinearProcessNumbered"/>
    <dgm:cxn modelId="{50D0A69F-78D7-4BFC-BB41-0BE2F311BC41}" type="presParOf" srcId="{23166DD2-CA1B-434F-BF83-E51DFEC58847}" destId="{58EA21CA-8931-4569-B448-67C11EBA69A8}" srcOrd="3" destOrd="0" presId="urn:microsoft.com/office/officeart/2016/7/layout/BasicLinearProcessNumbered"/>
    <dgm:cxn modelId="{7152D8E3-1E45-43D4-ABA1-514B5DAE5DA0}" type="presParOf" srcId="{C41187A4-D287-4860-B83E-8E30C68E5DEB}" destId="{0C869967-A882-49E8-964D-32FD86418A9F}" srcOrd="1" destOrd="0" presId="urn:microsoft.com/office/officeart/2016/7/layout/BasicLinearProcessNumbered"/>
    <dgm:cxn modelId="{982D2230-CF9C-4F1E-A27D-70BF361B4D46}" type="presParOf" srcId="{C41187A4-D287-4860-B83E-8E30C68E5DEB}" destId="{572C37C0-2A3B-4908-AE6A-3972F47ED75D}" srcOrd="2" destOrd="0" presId="urn:microsoft.com/office/officeart/2016/7/layout/BasicLinearProcessNumbered"/>
    <dgm:cxn modelId="{559719B9-9E3D-4DC0-9138-AB45F81EBC85}" type="presParOf" srcId="{572C37C0-2A3B-4908-AE6A-3972F47ED75D}" destId="{DD8AFEA6-6B21-4701-BA62-C23FCA5670E0}" srcOrd="0" destOrd="0" presId="urn:microsoft.com/office/officeart/2016/7/layout/BasicLinearProcessNumbered"/>
    <dgm:cxn modelId="{C5127E2C-4C25-456C-A5F8-1C38B78A6D65}" type="presParOf" srcId="{572C37C0-2A3B-4908-AE6A-3972F47ED75D}" destId="{ACD07FB4-554F-42C7-AD0D-82AA59764DEC}" srcOrd="1" destOrd="0" presId="urn:microsoft.com/office/officeart/2016/7/layout/BasicLinearProcessNumbered"/>
    <dgm:cxn modelId="{8E9A6B58-6A9D-4C72-98E8-C5D8D7E7213A}" type="presParOf" srcId="{572C37C0-2A3B-4908-AE6A-3972F47ED75D}" destId="{AA53BA0B-CA88-41C2-8AB7-A5317A136C0F}" srcOrd="2" destOrd="0" presId="urn:microsoft.com/office/officeart/2016/7/layout/BasicLinearProcessNumbered"/>
    <dgm:cxn modelId="{2EAACB21-4414-4D28-91D7-BA7316D3CCA3}" type="presParOf" srcId="{572C37C0-2A3B-4908-AE6A-3972F47ED75D}" destId="{7F8C8AC0-6DAF-4CF6-A88C-CC36D73D0122}" srcOrd="3" destOrd="0" presId="urn:microsoft.com/office/officeart/2016/7/layout/BasicLinearProcessNumbered"/>
    <dgm:cxn modelId="{CA01EA2D-67C7-40A2-8314-A29F213685F3}" type="presParOf" srcId="{C41187A4-D287-4860-B83E-8E30C68E5DEB}" destId="{3D5DA405-F399-481E-8F9E-9B0B1C853DDD}" srcOrd="3" destOrd="0" presId="urn:microsoft.com/office/officeart/2016/7/layout/BasicLinearProcessNumbered"/>
    <dgm:cxn modelId="{F83A6E07-9EE1-40A8-A613-DA5E7A1A5D6A}" type="presParOf" srcId="{C41187A4-D287-4860-B83E-8E30C68E5DEB}" destId="{9A50530B-97A6-46E8-B01C-62F42E45D929}" srcOrd="4" destOrd="0" presId="urn:microsoft.com/office/officeart/2016/7/layout/BasicLinearProcessNumbered"/>
    <dgm:cxn modelId="{0BC1E13C-0A4F-4F0C-878D-B699F1434DB6}" type="presParOf" srcId="{9A50530B-97A6-46E8-B01C-62F42E45D929}" destId="{91983FFD-D67A-4FAF-AC82-9F04FDFDCFD1}" srcOrd="0" destOrd="0" presId="urn:microsoft.com/office/officeart/2016/7/layout/BasicLinearProcessNumbered"/>
    <dgm:cxn modelId="{3EEFC921-BD17-4B2E-86EA-C1B7D6C46386}" type="presParOf" srcId="{9A50530B-97A6-46E8-B01C-62F42E45D929}" destId="{8C797E43-6EA6-4ACA-B2CC-213EDAFAC042}" srcOrd="1" destOrd="0" presId="urn:microsoft.com/office/officeart/2016/7/layout/BasicLinearProcessNumbered"/>
    <dgm:cxn modelId="{93E195BE-78AE-4964-ACC8-5A66BC459E0D}" type="presParOf" srcId="{9A50530B-97A6-46E8-B01C-62F42E45D929}" destId="{E67F9BAB-D292-46A6-8C03-1A12A3B0DF4D}" srcOrd="2" destOrd="0" presId="urn:microsoft.com/office/officeart/2016/7/layout/BasicLinearProcessNumbered"/>
    <dgm:cxn modelId="{C80E0226-D088-4B9E-9B59-AC9B80363C6B}" type="presParOf" srcId="{9A50530B-97A6-46E8-B01C-62F42E45D929}" destId="{BFD77BB4-15C0-4772-B67C-AFD855D0AFB5}" srcOrd="3" destOrd="0" presId="urn:microsoft.com/office/officeart/2016/7/layout/BasicLinearProcessNumbered"/>
    <dgm:cxn modelId="{929A9293-AA83-4D13-81B8-B10E065CC92B}" type="presParOf" srcId="{C41187A4-D287-4860-B83E-8E30C68E5DEB}" destId="{94B686F8-9D2C-4E52-96EE-DD0077E9832B}" srcOrd="5" destOrd="0" presId="urn:microsoft.com/office/officeart/2016/7/layout/BasicLinearProcessNumbered"/>
    <dgm:cxn modelId="{0C0F48C8-3692-4F13-A8DF-036F8728955E}" type="presParOf" srcId="{C41187A4-D287-4860-B83E-8E30C68E5DEB}" destId="{64F2FBEC-B03E-40F6-B52B-7769891FE358}" srcOrd="6" destOrd="0" presId="urn:microsoft.com/office/officeart/2016/7/layout/BasicLinearProcessNumbered"/>
    <dgm:cxn modelId="{1AA12737-26CF-4874-BFB1-EA12B375E134}" type="presParOf" srcId="{64F2FBEC-B03E-40F6-B52B-7769891FE358}" destId="{9B947023-A065-4329-9254-0AC04B06EA1D}" srcOrd="0" destOrd="0" presId="urn:microsoft.com/office/officeart/2016/7/layout/BasicLinearProcessNumbered"/>
    <dgm:cxn modelId="{C2ACE385-5568-4006-9644-285C81ECCB37}" type="presParOf" srcId="{64F2FBEC-B03E-40F6-B52B-7769891FE358}" destId="{DD4D7131-9858-4379-B047-D18109B94A48}" srcOrd="1" destOrd="0" presId="urn:microsoft.com/office/officeart/2016/7/layout/BasicLinearProcessNumbered"/>
    <dgm:cxn modelId="{86ED8D6D-CD55-4DB9-956F-44AF758DBAD4}" type="presParOf" srcId="{64F2FBEC-B03E-40F6-B52B-7769891FE358}" destId="{B0378212-A4F4-4131-9490-35EABFBDDCA7}" srcOrd="2" destOrd="0" presId="urn:microsoft.com/office/officeart/2016/7/layout/BasicLinearProcessNumbered"/>
    <dgm:cxn modelId="{6D0DE8B4-E5B1-4935-A675-93FAB2583A3A}" type="presParOf" srcId="{64F2FBEC-B03E-40F6-B52B-7769891FE358}" destId="{4D266984-0410-419D-83E1-A8E4EC2B0EA5}" srcOrd="3" destOrd="0" presId="urn:microsoft.com/office/officeart/2016/7/layout/BasicLinearProcessNumbered"/>
    <dgm:cxn modelId="{06BB831D-EB9D-48FD-B3ED-79F9AA884EF9}" type="presParOf" srcId="{C41187A4-D287-4860-B83E-8E30C68E5DEB}" destId="{60E51636-CB37-4BB2-A945-E2477A77AE94}" srcOrd="7" destOrd="0" presId="urn:microsoft.com/office/officeart/2016/7/layout/BasicLinearProcessNumbered"/>
    <dgm:cxn modelId="{154CE1FB-9AD4-4FF7-A45C-2AEF7778C0A6}" type="presParOf" srcId="{C41187A4-D287-4860-B83E-8E30C68E5DEB}" destId="{1F5DD377-4156-44B5-A168-29143C6D37B4}" srcOrd="8" destOrd="0" presId="urn:microsoft.com/office/officeart/2016/7/layout/BasicLinearProcessNumbered"/>
    <dgm:cxn modelId="{40B8DB6B-E61B-4B9C-B499-4A899C81F08A}" type="presParOf" srcId="{1F5DD377-4156-44B5-A168-29143C6D37B4}" destId="{32DCAC18-36EE-479A-A413-1123FCC5A1FC}" srcOrd="0" destOrd="0" presId="urn:microsoft.com/office/officeart/2016/7/layout/BasicLinearProcessNumbered"/>
    <dgm:cxn modelId="{6EA7A9BA-9704-4CA1-8110-FC383B614ED8}" type="presParOf" srcId="{1F5DD377-4156-44B5-A168-29143C6D37B4}" destId="{0BF68AAE-A49B-4ECD-B6A5-122BDE5D2D07}" srcOrd="1" destOrd="0" presId="urn:microsoft.com/office/officeart/2016/7/layout/BasicLinearProcessNumbered"/>
    <dgm:cxn modelId="{91FDBCD7-9486-4D8C-AFA4-0B2804AE4E56}" type="presParOf" srcId="{1F5DD377-4156-44B5-A168-29143C6D37B4}" destId="{F47CFADB-7FF2-4C6C-AE5F-71FB8D83270C}" srcOrd="2" destOrd="0" presId="urn:microsoft.com/office/officeart/2016/7/layout/BasicLinearProcessNumbered"/>
    <dgm:cxn modelId="{9FCA7A8A-6917-41B8-ACBD-37DFE9099AD4}" type="presParOf" srcId="{1F5DD377-4156-44B5-A168-29143C6D37B4}" destId="{66BDAE4E-EEC4-48CD-AF37-C8DB17CDD068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85C37-D97D-4443-AD14-B8D383F09358}">
      <dsp:nvSpPr>
        <dsp:cNvPr id="0" name=""/>
        <dsp:cNvSpPr/>
      </dsp:nvSpPr>
      <dsp:spPr>
        <a:xfrm>
          <a:off x="0" y="1407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BC37A-A3FB-4AAE-9690-1A027BE38098}">
      <dsp:nvSpPr>
        <dsp:cNvPr id="0" name=""/>
        <dsp:cNvSpPr/>
      </dsp:nvSpPr>
      <dsp:spPr>
        <a:xfrm>
          <a:off x="181438" y="136361"/>
          <a:ext cx="329887" cy="329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8B215-97B3-4977-8BE5-50478735C331}">
      <dsp:nvSpPr>
        <dsp:cNvPr id="0" name=""/>
        <dsp:cNvSpPr/>
      </dsp:nvSpPr>
      <dsp:spPr>
        <a:xfrm>
          <a:off x="692764" y="1407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"/>
              <a:cs typeface="Calibri"/>
            </a:rPr>
            <a:t>Every member is required to get 40 service hours; it is your own responsibility to keep track of your hours</a:t>
          </a:r>
        </a:p>
      </dsp:txBody>
      <dsp:txXfrm>
        <a:off x="692764" y="1407"/>
        <a:ext cx="9822835" cy="599796"/>
      </dsp:txXfrm>
    </dsp:sp>
    <dsp:sp modelId="{D69E6481-B6CC-4528-AE4C-EE8F4688879C}">
      <dsp:nvSpPr>
        <dsp:cNvPr id="0" name=""/>
        <dsp:cNvSpPr/>
      </dsp:nvSpPr>
      <dsp:spPr>
        <a:xfrm>
          <a:off x="0" y="751152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BA041-5995-4B90-9D18-161CFE507693}">
      <dsp:nvSpPr>
        <dsp:cNvPr id="0" name=""/>
        <dsp:cNvSpPr/>
      </dsp:nvSpPr>
      <dsp:spPr>
        <a:xfrm>
          <a:off x="181438" y="886107"/>
          <a:ext cx="329887" cy="329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08AD0-E288-45FD-A7D1-478D8F769D6E}">
      <dsp:nvSpPr>
        <dsp:cNvPr id="0" name=""/>
        <dsp:cNvSpPr/>
      </dsp:nvSpPr>
      <dsp:spPr>
        <a:xfrm>
          <a:off x="692764" y="751152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"/>
              <a:cs typeface="Calibri"/>
            </a:rPr>
            <a:t>10 summer hours were required; these count towards the 40 total </a:t>
          </a:r>
        </a:p>
      </dsp:txBody>
      <dsp:txXfrm>
        <a:off x="692764" y="751152"/>
        <a:ext cx="9822835" cy="599796"/>
      </dsp:txXfrm>
    </dsp:sp>
    <dsp:sp modelId="{E800E7E9-62DC-4BF6-B0FF-AEDD2F438E0A}">
      <dsp:nvSpPr>
        <dsp:cNvPr id="0" name=""/>
        <dsp:cNvSpPr/>
      </dsp:nvSpPr>
      <dsp:spPr>
        <a:xfrm>
          <a:off x="0" y="1500898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6278F-3A09-41CA-B183-0CB6F88621F0}">
      <dsp:nvSpPr>
        <dsp:cNvPr id="0" name=""/>
        <dsp:cNvSpPr/>
      </dsp:nvSpPr>
      <dsp:spPr>
        <a:xfrm>
          <a:off x="181438" y="1635852"/>
          <a:ext cx="329887" cy="3298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2549F-EBB8-4034-B26F-36BE235E2D11}">
      <dsp:nvSpPr>
        <dsp:cNvPr id="0" name=""/>
        <dsp:cNvSpPr/>
      </dsp:nvSpPr>
      <dsp:spPr>
        <a:xfrm>
          <a:off x="692764" y="150089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"/>
              <a:cs typeface="Calibri"/>
            </a:rPr>
            <a:t>No more than 10 hours can be counted from one event</a:t>
          </a:r>
        </a:p>
      </dsp:txBody>
      <dsp:txXfrm>
        <a:off x="692764" y="1500898"/>
        <a:ext cx="9822835" cy="599796"/>
      </dsp:txXfrm>
    </dsp:sp>
    <dsp:sp modelId="{556FF546-6B1B-4E2D-8DC4-DB01292CB180}">
      <dsp:nvSpPr>
        <dsp:cNvPr id="0" name=""/>
        <dsp:cNvSpPr/>
      </dsp:nvSpPr>
      <dsp:spPr>
        <a:xfrm>
          <a:off x="0" y="2250643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3F46E-6418-4644-87DF-D259FA4A1B77}">
      <dsp:nvSpPr>
        <dsp:cNvPr id="0" name=""/>
        <dsp:cNvSpPr/>
      </dsp:nvSpPr>
      <dsp:spPr>
        <a:xfrm>
          <a:off x="181438" y="2385597"/>
          <a:ext cx="329887" cy="3298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774CF-EE79-4009-8F77-41D961A4FEF7}">
      <dsp:nvSpPr>
        <dsp:cNvPr id="0" name=""/>
        <dsp:cNvSpPr/>
      </dsp:nvSpPr>
      <dsp:spPr>
        <a:xfrm>
          <a:off x="692764" y="2250643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"/>
              <a:cs typeface="Calibri"/>
            </a:rPr>
            <a:t>More than 10 summer hours can be counted towards the total, as long as they came from different events </a:t>
          </a:r>
        </a:p>
      </dsp:txBody>
      <dsp:txXfrm>
        <a:off x="692764" y="2250643"/>
        <a:ext cx="9822835" cy="599796"/>
      </dsp:txXfrm>
    </dsp:sp>
    <dsp:sp modelId="{7900D40E-1636-4188-9602-8B0801299253}">
      <dsp:nvSpPr>
        <dsp:cNvPr id="0" name=""/>
        <dsp:cNvSpPr/>
      </dsp:nvSpPr>
      <dsp:spPr>
        <a:xfrm>
          <a:off x="0" y="3000388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FC4DD-C39E-4BC7-B9BD-8F455BA2EEC7}">
      <dsp:nvSpPr>
        <dsp:cNvPr id="0" name=""/>
        <dsp:cNvSpPr/>
      </dsp:nvSpPr>
      <dsp:spPr>
        <a:xfrm>
          <a:off x="181438" y="3135342"/>
          <a:ext cx="329887" cy="3298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1EC9E-423B-4321-B517-513CD7B223FD}">
      <dsp:nvSpPr>
        <dsp:cNvPr id="0" name=""/>
        <dsp:cNvSpPr/>
      </dsp:nvSpPr>
      <dsp:spPr>
        <a:xfrm>
          <a:off x="692764" y="300038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"/>
              <a:cs typeface="Calibri"/>
            </a:rPr>
            <a:t>There is no limit on the number of outside hours you can do, as long as they are approved</a:t>
          </a:r>
        </a:p>
      </dsp:txBody>
      <dsp:txXfrm>
        <a:off x="692764" y="3000388"/>
        <a:ext cx="9822835" cy="599796"/>
      </dsp:txXfrm>
    </dsp:sp>
    <dsp:sp modelId="{60282232-4EB7-4C59-9EAD-780A54C6D147}">
      <dsp:nvSpPr>
        <dsp:cNvPr id="0" name=""/>
        <dsp:cNvSpPr/>
      </dsp:nvSpPr>
      <dsp:spPr>
        <a:xfrm>
          <a:off x="0" y="3750134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ABB12-AFB4-41B9-8708-144746A0BF12}">
      <dsp:nvSpPr>
        <dsp:cNvPr id="0" name=""/>
        <dsp:cNvSpPr/>
      </dsp:nvSpPr>
      <dsp:spPr>
        <a:xfrm>
          <a:off x="181438" y="3885088"/>
          <a:ext cx="329887" cy="3298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1DBD7-B929-4500-8173-878F430E7CCB}">
      <dsp:nvSpPr>
        <dsp:cNvPr id="0" name=""/>
        <dsp:cNvSpPr/>
      </dsp:nvSpPr>
      <dsp:spPr>
        <a:xfrm>
          <a:off x="692764" y="3750134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"/>
              <a:cs typeface="Calibri"/>
            </a:rPr>
            <a:t>There is also no limit on hours from tutoring, but it must be done through NHS</a:t>
          </a:r>
          <a:r>
            <a:rPr lang="en-US" sz="1700" kern="1200"/>
            <a:t> </a:t>
          </a:r>
        </a:p>
      </dsp:txBody>
      <dsp:txXfrm>
        <a:off x="692764" y="3750134"/>
        <a:ext cx="9822835" cy="599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757FF-4141-4EA2-9678-EE6C1ACC1E1D}">
      <dsp:nvSpPr>
        <dsp:cNvPr id="0" name=""/>
        <dsp:cNvSpPr/>
      </dsp:nvSpPr>
      <dsp:spPr>
        <a:xfrm>
          <a:off x="3594" y="813467"/>
          <a:ext cx="1946002" cy="27244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latin typeface="Calibri"/>
              <a:cs typeface="Calibri"/>
            </a:rPr>
            <a:t>Make sure you're in the BAND </a:t>
          </a:r>
        </a:p>
      </dsp:txBody>
      <dsp:txXfrm>
        <a:off x="3594" y="1848740"/>
        <a:ext cx="1946002" cy="1634641"/>
      </dsp:txXfrm>
    </dsp:sp>
    <dsp:sp modelId="{1FF0457D-5965-4CEC-98FA-8FF04417B6A1}">
      <dsp:nvSpPr>
        <dsp:cNvPr id="0" name=""/>
        <dsp:cNvSpPr/>
      </dsp:nvSpPr>
      <dsp:spPr>
        <a:xfrm>
          <a:off x="567934" y="1085907"/>
          <a:ext cx="817320" cy="8173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1</a:t>
          </a:r>
        </a:p>
      </dsp:txBody>
      <dsp:txXfrm>
        <a:off x="687628" y="1205601"/>
        <a:ext cx="577932" cy="577932"/>
      </dsp:txXfrm>
    </dsp:sp>
    <dsp:sp modelId="{87E4C955-8685-4EAB-A342-9939CAB1E186}">
      <dsp:nvSpPr>
        <dsp:cNvPr id="0" name=""/>
        <dsp:cNvSpPr/>
      </dsp:nvSpPr>
      <dsp:spPr>
        <a:xfrm>
          <a:off x="3594" y="3537798"/>
          <a:ext cx="1946002" cy="72"/>
        </a:xfrm>
        <a:prstGeom prst="rect">
          <a:avLst/>
        </a:prstGeom>
        <a:gradFill rotWithShape="0">
          <a:gsLst>
            <a:gs pos="0">
              <a:schemeClr val="accent2">
                <a:hueOff val="-161707"/>
                <a:satOff val="-9325"/>
                <a:lumOff val="9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1707"/>
                <a:satOff val="-9325"/>
                <a:lumOff val="9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1707"/>
                <a:satOff val="-9325"/>
                <a:lumOff val="9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61707"/>
              <a:satOff val="-9325"/>
              <a:lumOff val="9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AFEA6-6B21-4701-BA62-C23FCA5670E0}">
      <dsp:nvSpPr>
        <dsp:cNvPr id="0" name=""/>
        <dsp:cNvSpPr/>
      </dsp:nvSpPr>
      <dsp:spPr>
        <a:xfrm>
          <a:off x="2144196" y="813467"/>
          <a:ext cx="1946002" cy="2724403"/>
        </a:xfrm>
        <a:prstGeom prst="rect">
          <a:avLst/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latin typeface="Calibri"/>
              <a:cs typeface="Calibri"/>
            </a:rPr>
            <a:t>Join Remind </a:t>
          </a:r>
        </a:p>
      </dsp:txBody>
      <dsp:txXfrm>
        <a:off x="2144196" y="1848740"/>
        <a:ext cx="1946002" cy="1634641"/>
      </dsp:txXfrm>
    </dsp:sp>
    <dsp:sp modelId="{ACD07FB4-554F-42C7-AD0D-82AA59764DEC}">
      <dsp:nvSpPr>
        <dsp:cNvPr id="0" name=""/>
        <dsp:cNvSpPr/>
      </dsp:nvSpPr>
      <dsp:spPr>
        <a:xfrm>
          <a:off x="2708537" y="1085907"/>
          <a:ext cx="817320" cy="817320"/>
        </a:xfrm>
        <a:prstGeom prst="ellipse">
          <a:avLst/>
        </a:prstGeom>
        <a:gradFill rotWithShape="0">
          <a:gsLst>
            <a:gs pos="0">
              <a:schemeClr val="accent2">
                <a:hueOff val="-323414"/>
                <a:satOff val="-18651"/>
                <a:lumOff val="19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23414"/>
                <a:satOff val="-18651"/>
                <a:lumOff val="19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23414"/>
                <a:satOff val="-18651"/>
                <a:lumOff val="19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23414"/>
              <a:satOff val="-18651"/>
              <a:lumOff val="19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2</a:t>
          </a:r>
        </a:p>
      </dsp:txBody>
      <dsp:txXfrm>
        <a:off x="2828231" y="1205601"/>
        <a:ext cx="577932" cy="577932"/>
      </dsp:txXfrm>
    </dsp:sp>
    <dsp:sp modelId="{AA53BA0B-CA88-41C2-8AB7-A5317A136C0F}">
      <dsp:nvSpPr>
        <dsp:cNvPr id="0" name=""/>
        <dsp:cNvSpPr/>
      </dsp:nvSpPr>
      <dsp:spPr>
        <a:xfrm>
          <a:off x="2144196" y="3537798"/>
          <a:ext cx="1946002" cy="72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983FFD-D67A-4FAF-AC82-9F04FDFDCFD1}">
      <dsp:nvSpPr>
        <dsp:cNvPr id="0" name=""/>
        <dsp:cNvSpPr/>
      </dsp:nvSpPr>
      <dsp:spPr>
        <a:xfrm>
          <a:off x="4284798" y="813467"/>
          <a:ext cx="1946002" cy="2724403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latin typeface="Calibri"/>
              <a:cs typeface="Calibri"/>
            </a:rPr>
            <a:t>Follow our Instagram </a:t>
          </a:r>
        </a:p>
      </dsp:txBody>
      <dsp:txXfrm>
        <a:off x="4284798" y="1848740"/>
        <a:ext cx="1946002" cy="1634641"/>
      </dsp:txXfrm>
    </dsp:sp>
    <dsp:sp modelId="{8C797E43-6EA6-4ACA-B2CC-213EDAFAC042}">
      <dsp:nvSpPr>
        <dsp:cNvPr id="0" name=""/>
        <dsp:cNvSpPr/>
      </dsp:nvSpPr>
      <dsp:spPr>
        <a:xfrm>
          <a:off x="4849139" y="1085907"/>
          <a:ext cx="817320" cy="817320"/>
        </a:xfrm>
        <a:prstGeom prst="ellipse">
          <a:avLst/>
        </a:prstGeom>
        <a:gradFill rotWithShape="0">
          <a:gsLst>
            <a:gs pos="0">
              <a:schemeClr val="accent2">
                <a:hueOff val="-646828"/>
                <a:satOff val="-37301"/>
                <a:lumOff val="38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46828"/>
                <a:satOff val="-37301"/>
                <a:lumOff val="38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46828"/>
                <a:satOff val="-37301"/>
                <a:lumOff val="38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646828"/>
              <a:satOff val="-37301"/>
              <a:lumOff val="383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3</a:t>
          </a:r>
        </a:p>
      </dsp:txBody>
      <dsp:txXfrm>
        <a:off x="4968833" y="1205601"/>
        <a:ext cx="577932" cy="577932"/>
      </dsp:txXfrm>
    </dsp:sp>
    <dsp:sp modelId="{E67F9BAB-D292-46A6-8C03-1A12A3B0DF4D}">
      <dsp:nvSpPr>
        <dsp:cNvPr id="0" name=""/>
        <dsp:cNvSpPr/>
      </dsp:nvSpPr>
      <dsp:spPr>
        <a:xfrm>
          <a:off x="4284798" y="3537798"/>
          <a:ext cx="1946002" cy="72"/>
        </a:xfrm>
        <a:prstGeom prst="rect">
          <a:avLst/>
        </a:prstGeom>
        <a:gradFill rotWithShape="0">
          <a:gsLst>
            <a:gs pos="0">
              <a:schemeClr val="accent2">
                <a:hueOff val="-808535"/>
                <a:satOff val="-46627"/>
                <a:lumOff val="47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08535"/>
                <a:satOff val="-46627"/>
                <a:lumOff val="47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08535"/>
                <a:satOff val="-46627"/>
                <a:lumOff val="47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808535"/>
              <a:satOff val="-46627"/>
              <a:lumOff val="47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947023-A065-4329-9254-0AC04B06EA1D}">
      <dsp:nvSpPr>
        <dsp:cNvPr id="0" name=""/>
        <dsp:cNvSpPr/>
      </dsp:nvSpPr>
      <dsp:spPr>
        <a:xfrm>
          <a:off x="6425401" y="813467"/>
          <a:ext cx="1946002" cy="2724403"/>
        </a:xfrm>
        <a:prstGeom prst="rect">
          <a:avLst/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latin typeface="Calibri"/>
              <a:cs typeface="Calibri"/>
            </a:rPr>
            <a:t>Make sure you take care of your dues in PaySchools</a:t>
          </a:r>
        </a:p>
      </dsp:txBody>
      <dsp:txXfrm>
        <a:off x="6425401" y="1848740"/>
        <a:ext cx="1946002" cy="1634641"/>
      </dsp:txXfrm>
    </dsp:sp>
    <dsp:sp modelId="{DD4D7131-9858-4379-B047-D18109B94A48}">
      <dsp:nvSpPr>
        <dsp:cNvPr id="0" name=""/>
        <dsp:cNvSpPr/>
      </dsp:nvSpPr>
      <dsp:spPr>
        <a:xfrm>
          <a:off x="6989741" y="1085907"/>
          <a:ext cx="817320" cy="817320"/>
        </a:xfrm>
        <a:prstGeom prst="ellips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4</a:t>
          </a:r>
        </a:p>
      </dsp:txBody>
      <dsp:txXfrm>
        <a:off x="7109435" y="1205601"/>
        <a:ext cx="577932" cy="577932"/>
      </dsp:txXfrm>
    </dsp:sp>
    <dsp:sp modelId="{B0378212-A4F4-4131-9490-35EABFBDDCA7}">
      <dsp:nvSpPr>
        <dsp:cNvPr id="0" name=""/>
        <dsp:cNvSpPr/>
      </dsp:nvSpPr>
      <dsp:spPr>
        <a:xfrm>
          <a:off x="6425401" y="3537798"/>
          <a:ext cx="1946002" cy="72"/>
        </a:xfrm>
        <a:prstGeom prst="rect">
          <a:avLst/>
        </a:prstGeom>
        <a:gradFill rotWithShape="0">
          <a:gsLst>
            <a:gs pos="0">
              <a:schemeClr val="accent2">
                <a:hueOff val="-1131949"/>
                <a:satOff val="-65277"/>
                <a:lumOff val="671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31949"/>
                <a:satOff val="-65277"/>
                <a:lumOff val="671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31949"/>
                <a:satOff val="-65277"/>
                <a:lumOff val="671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131949"/>
              <a:satOff val="-65277"/>
              <a:lumOff val="671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DCAC18-36EE-479A-A413-1123FCC5A1FC}">
      <dsp:nvSpPr>
        <dsp:cNvPr id="0" name=""/>
        <dsp:cNvSpPr/>
      </dsp:nvSpPr>
      <dsp:spPr>
        <a:xfrm>
          <a:off x="8566003" y="813467"/>
          <a:ext cx="1946002" cy="2724403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latin typeface="Calibri"/>
              <a:cs typeface="Calibri"/>
            </a:rPr>
            <a:t>Have a good rest of your day </a:t>
          </a:r>
        </a:p>
      </dsp:txBody>
      <dsp:txXfrm>
        <a:off x="8566003" y="1848740"/>
        <a:ext cx="1946002" cy="1634641"/>
      </dsp:txXfrm>
    </dsp:sp>
    <dsp:sp modelId="{0BF68AAE-A49B-4ECD-B6A5-122BDE5D2D07}">
      <dsp:nvSpPr>
        <dsp:cNvPr id="0" name=""/>
        <dsp:cNvSpPr/>
      </dsp:nvSpPr>
      <dsp:spPr>
        <a:xfrm>
          <a:off x="9130344" y="1085907"/>
          <a:ext cx="817320" cy="817320"/>
        </a:xfrm>
        <a:prstGeom prst="ellipse">
          <a:avLst/>
        </a:prstGeom>
        <a:gradFill rotWithShape="0">
          <a:gsLst>
            <a:gs pos="0">
              <a:schemeClr val="accent2">
                <a:hueOff val="-1293656"/>
                <a:satOff val="-74603"/>
                <a:lumOff val="76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93656"/>
                <a:satOff val="-74603"/>
                <a:lumOff val="76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93656"/>
                <a:satOff val="-74603"/>
                <a:lumOff val="76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293656"/>
              <a:satOff val="-74603"/>
              <a:lumOff val="76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5</a:t>
          </a:r>
        </a:p>
      </dsp:txBody>
      <dsp:txXfrm>
        <a:off x="9250038" y="1205601"/>
        <a:ext cx="577932" cy="577932"/>
      </dsp:txXfrm>
    </dsp:sp>
    <dsp:sp modelId="{F47CFADB-7FF2-4C6C-AE5F-71FB8D83270C}">
      <dsp:nvSpPr>
        <dsp:cNvPr id="0" name=""/>
        <dsp:cNvSpPr/>
      </dsp:nvSpPr>
      <dsp:spPr>
        <a:xfrm>
          <a:off x="8566003" y="3537798"/>
          <a:ext cx="1946002" cy="7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Luca/McKenna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Luca/McKenna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Luca/McKenna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Luca/McKenna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Luca/McKenna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Luca/McKenna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Luca/McKenna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Luca/McKenna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Luca/McKenna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Luca/McKenna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Luca/McKenna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Luca/McKenna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1760002948@cvs.k12.mi.u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1760004014@cvs.k12.mi.us" TargetMode="External"/><Relationship Id="rId7" Type="http://schemas.openxmlformats.org/officeDocument/2006/relationships/hyperlink" Target="mailto:1760018487@cvs.k12.mi.us" TargetMode="External"/><Relationship Id="rId2" Type="http://schemas.openxmlformats.org/officeDocument/2006/relationships/hyperlink" Target="mailto:1760004257@cvs.k12.mi.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1760021626@cvs.k12.mi.us" TargetMode="External"/><Relationship Id="rId5" Type="http://schemas.openxmlformats.org/officeDocument/2006/relationships/hyperlink" Target="mailto:1760004036@cvs.k12.mi.us" TargetMode="External"/><Relationship Id="rId4" Type="http://schemas.openxmlformats.org/officeDocument/2006/relationships/hyperlink" Target="mailto:1760002948@cvs.k12.mi.us" TargetMode="External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eX0adVMmAfSypuO4KJGjV4seJlCf6Bl1T8GJApPUhnljYrwQ/viewfor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akotaHighSchoolNHS@gmail.co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akotanhs.weebly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042" y="2945176"/>
            <a:ext cx="2878688" cy="2757975"/>
          </a:xfrm>
        </p:spPr>
        <p:txBody>
          <a:bodyPr anchor="t">
            <a:normAutofit/>
          </a:bodyPr>
          <a:lstStyle/>
          <a:p>
            <a:pPr algn="l"/>
            <a:r>
              <a:rPr lang="en-US" sz="3700">
                <a:solidFill>
                  <a:srgbClr val="FFFFFF"/>
                </a:solidFill>
                <a:cs typeface="Calibri Light"/>
              </a:rPr>
              <a:t>Welcome Back NHS Seniors!</a:t>
            </a:r>
            <a:br>
              <a:rPr lang="en-US" sz="3700">
                <a:solidFill>
                  <a:srgbClr val="FFFFFF"/>
                </a:solidFill>
                <a:cs typeface="Calibri Light"/>
              </a:rPr>
            </a:br>
            <a:r>
              <a:rPr lang="en-US" sz="3700">
                <a:solidFill>
                  <a:srgbClr val="FFFFFF"/>
                </a:solidFill>
                <a:cs typeface="Calibri Light"/>
              </a:rPr>
              <a:t>2023-2024 School Year </a:t>
            </a:r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74FE3-59B0-84FF-B9F5-BD89BB32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95821" y="6426574"/>
            <a:ext cx="4114800" cy="365125"/>
          </a:xfrm>
          <a:effectLst/>
        </p:spPr>
        <p:txBody>
          <a:bodyPr>
            <a:normAutofit/>
          </a:bodyPr>
          <a:lstStyle/>
          <a:p>
            <a:pPr lvl="2" algn="r">
              <a:spcAft>
                <a:spcPts val="600"/>
              </a:spcAft>
            </a:pPr>
            <a:r>
              <a:rPr lang="en-US" sz="1600">
                <a:cs typeface="Calibri"/>
              </a:rPr>
              <a:t>Luca/McKenna</a:t>
            </a:r>
          </a:p>
        </p:txBody>
      </p:sp>
      <p:pic>
        <p:nvPicPr>
          <p:cNvPr id="4" name="Picture 3" descr="A black and white logo with a torch and text&#10;&#10;Description automatically generated">
            <a:extLst>
              <a:ext uri="{FF2B5EF4-FFF2-40B4-BE49-F238E27FC236}">
                <a16:creationId xmlns:a16="http://schemas.microsoft.com/office/drawing/2014/main" id="{E43A0869-1DE5-98B4-FDDD-FA742276B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414" y="1568221"/>
            <a:ext cx="3141973" cy="37215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23F2C2-97A8-CE36-870A-C56F1F9424F3}"/>
              </a:ext>
            </a:extLst>
          </p:cNvPr>
          <p:cNvSpPr txBox="1"/>
          <p:nvPr/>
        </p:nvSpPr>
        <p:spPr>
          <a:xfrm>
            <a:off x="4488946" y="1567550"/>
            <a:ext cx="349788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cs typeface="Calibri"/>
              </a:rPr>
              <a:t>ATTENDANCE LINK:</a:t>
            </a:r>
            <a:endParaRPr lang="en-US" sz="3200"/>
          </a:p>
        </p:txBody>
      </p:sp>
      <p:pic>
        <p:nvPicPr>
          <p:cNvPr id="6" name="Picture 5" descr="A qr code with black squares&#10;&#10;Description automatically generated">
            <a:extLst>
              <a:ext uri="{FF2B5EF4-FFF2-40B4-BE49-F238E27FC236}">
                <a16:creationId xmlns:a16="http://schemas.microsoft.com/office/drawing/2014/main" id="{3D2B84F8-A450-2D4A-6237-82B3D661C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551" y="215804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29DAC-D6A2-AA2C-BB11-8E5AC700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ea typeface="Calibri Light"/>
                <a:cs typeface="Calibri Light"/>
              </a:rPr>
              <a:t>Dues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37100-152B-BD3C-B7E5-6E5208D00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8" y="6408764"/>
            <a:ext cx="4114800" cy="365125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800">
                <a:solidFill>
                  <a:srgbClr val="FFFFFF"/>
                </a:solidFill>
              </a:rPr>
              <a:t>Karen</a:t>
            </a:r>
            <a:endParaRPr lang="en-US" sz="1800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238C5-9B0F-AE26-4055-912DB4F83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>
                <a:ea typeface="Calibri" panose="020F0502020204030204"/>
                <a:cs typeface="Calibri" panose="020F0502020204030204"/>
              </a:rPr>
              <a:t>Dues this year are $15</a:t>
            </a:r>
            <a:endParaRPr lang="en-US">
              <a:cs typeface="Calibri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>
                <a:ea typeface="Calibri" panose="020F0502020204030204"/>
                <a:cs typeface="Calibri" panose="020F0502020204030204"/>
              </a:rPr>
              <a:t>The fee is assigned to you in PaySchools already.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4056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0B504DB-2CA0-0008-B756-CDCA1713F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48E256A-4AB9-7FA1-6480-C4C71EC72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7A330FB-EFE5-07CB-6D4F-CA8A2D33B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4363FB0-F6C5-4382-BAE0-D6D74E58D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D3D407-857B-1D10-ED2B-C1DCB461D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>
                <a:solidFill>
                  <a:srgbClr val="FFFFFF"/>
                </a:solidFill>
              </a:rPr>
              <a:t>Shirts + Apparel</a:t>
            </a:r>
            <a:endParaRPr lang="en-US" sz="4800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F6433-C197-5D85-B06B-4977F5B1AA96}"/>
              </a:ext>
            </a:extLst>
          </p:cNvPr>
          <p:cNvSpPr txBox="1"/>
          <p:nvPr/>
        </p:nvSpPr>
        <p:spPr>
          <a:xfrm>
            <a:off x="188434" y="2398932"/>
            <a:ext cx="5909187" cy="38105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/>
              <a:t>NHS shirts/apparel must be worn to ALL events unless otherwise stated or given a specific dress code</a:t>
            </a:r>
            <a:endParaRPr lang="en-US" sz="26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/>
              <a:t>You are not required to buy additional items if you already have some</a:t>
            </a:r>
            <a:endParaRPr lang="en-US" sz="26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/>
              <a:t>Scan the QR code for the link to the store and the link will be posted in BAND</a:t>
            </a:r>
            <a:endParaRPr lang="en-US" sz="2600">
              <a:cs typeface="Calibri"/>
            </a:endParaRPr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247B633-6E91-AFF3-26AD-390001A91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3" t="8072" r="6278" b="6726"/>
          <a:stretch/>
        </p:blipFill>
        <p:spPr>
          <a:xfrm>
            <a:off x="5867990" y="3855891"/>
            <a:ext cx="2814226" cy="2784906"/>
          </a:xfrm>
          <a:prstGeom prst="rect">
            <a:avLst/>
          </a:prstGeom>
        </p:spPr>
      </p:pic>
      <p:pic>
        <p:nvPicPr>
          <p:cNvPr id="7" name="Content Placeholder 6" descr="A group of shirts with text&#10;&#10;Description automatically generated">
            <a:extLst>
              <a:ext uri="{FF2B5EF4-FFF2-40B4-BE49-F238E27FC236}">
                <a16:creationId xmlns:a16="http://schemas.microsoft.com/office/drawing/2014/main" id="{79AF5983-66B7-63F2-7F96-FD2EAB2CC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85382" y="1711664"/>
            <a:ext cx="3182935" cy="296839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59C05-FA0C-C3D1-E867-E7BC15155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20633" y="6307189"/>
            <a:ext cx="2639962" cy="6600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1" algn="ctr">
              <a:spcAft>
                <a:spcPts val="600"/>
              </a:spcAft>
            </a:pPr>
            <a:r>
              <a:rPr lang="en-US" sz="2000" kern="1200">
                <a:latin typeface="+mn-lt"/>
                <a:ea typeface="+mn-ea"/>
                <a:cs typeface="+mn-cs"/>
              </a:rPr>
              <a:t>Karen</a:t>
            </a:r>
            <a:endParaRPr lang="en-US" sz="2000" kern="120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6133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7C50C-6901-A48D-4CF0-84AD46F6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Meeting Dates </a:t>
            </a:r>
            <a:endParaRPr lang="en-US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E3B2C-8EA4-A2B6-9CB1-E294CB3C4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rtl="0">
              <a:buChar char="•"/>
            </a:pPr>
            <a:r>
              <a:rPr lang="en-US" sz="1700" dirty="0">
                <a:latin typeface="Calibri"/>
                <a:ea typeface="Arial"/>
                <a:cs typeface="Arial"/>
              </a:rPr>
              <a:t>September 12 ​</a:t>
            </a:r>
            <a:endParaRPr lang="en-US" sz="1700" dirty="0"/>
          </a:p>
          <a:p>
            <a:pPr lvl="0" rtl="0">
              <a:buChar char="•"/>
            </a:pPr>
            <a:r>
              <a:rPr lang="en-US" sz="1700" dirty="0">
                <a:latin typeface="Calibri"/>
                <a:ea typeface="Arial"/>
                <a:cs typeface="Arial"/>
              </a:rPr>
              <a:t>October-Induction​</a:t>
            </a:r>
          </a:p>
          <a:p>
            <a:pPr lvl="0" rtl="0">
              <a:buChar char="•"/>
            </a:pPr>
            <a:r>
              <a:rPr lang="en-US" sz="1700" dirty="0">
                <a:latin typeface="Calibri"/>
                <a:ea typeface="Arial"/>
                <a:cs typeface="Arial"/>
              </a:rPr>
              <a:t>November 14​</a:t>
            </a:r>
          </a:p>
          <a:p>
            <a:pPr lvl="0" rtl="0">
              <a:buChar char="•"/>
            </a:pPr>
            <a:r>
              <a:rPr lang="en-US" sz="1700" dirty="0">
                <a:latin typeface="Calibri"/>
                <a:ea typeface="Arial"/>
                <a:cs typeface="Arial"/>
              </a:rPr>
              <a:t>December 5​</a:t>
            </a:r>
          </a:p>
          <a:p>
            <a:pPr lvl="0" rtl="0">
              <a:buChar char="•"/>
            </a:pPr>
            <a:r>
              <a:rPr lang="en-US" sz="1700" dirty="0">
                <a:latin typeface="Calibri"/>
                <a:ea typeface="Arial"/>
                <a:cs typeface="Arial"/>
              </a:rPr>
              <a:t>January 9​</a:t>
            </a:r>
          </a:p>
          <a:p>
            <a:pPr lvl="0" rtl="0">
              <a:buChar char="•"/>
            </a:pPr>
            <a:r>
              <a:rPr lang="en-US" sz="1700" dirty="0">
                <a:latin typeface="Calibri"/>
                <a:ea typeface="Arial"/>
                <a:cs typeface="Arial"/>
              </a:rPr>
              <a:t>February 6​</a:t>
            </a:r>
          </a:p>
          <a:p>
            <a:pPr lvl="0" rtl="0">
              <a:buChar char="•"/>
            </a:pPr>
            <a:r>
              <a:rPr lang="en-US" sz="1700" dirty="0">
                <a:latin typeface="Calibri"/>
                <a:ea typeface="Arial"/>
                <a:cs typeface="Arial"/>
              </a:rPr>
              <a:t>March 5​</a:t>
            </a:r>
          </a:p>
          <a:p>
            <a:pPr lvl="0" rtl="0">
              <a:buChar char="•"/>
            </a:pPr>
            <a:r>
              <a:rPr lang="en-US" sz="1700" dirty="0">
                <a:latin typeface="Calibri"/>
                <a:ea typeface="Arial"/>
                <a:cs typeface="Arial"/>
              </a:rPr>
              <a:t>May 14</a:t>
            </a:r>
          </a:p>
          <a:p>
            <a:pPr lvl="0" rtl="0">
              <a:buChar char="•"/>
            </a:pPr>
            <a:r>
              <a:rPr lang="en-US" sz="1700" dirty="0">
                <a:latin typeface="Calibri"/>
                <a:ea typeface="Arial"/>
                <a:cs typeface="Arial"/>
              </a:rPr>
              <a:t>June 4</a:t>
            </a:r>
            <a:endParaRPr lang="en-US" sz="1700" dirty="0"/>
          </a:p>
        </p:txBody>
      </p:sp>
      <p:pic>
        <p:nvPicPr>
          <p:cNvPr id="6" name="Picture 5" descr="Calendar">
            <a:extLst>
              <a:ext uri="{FF2B5EF4-FFF2-40B4-BE49-F238E27FC236}">
                <a16:creationId xmlns:a16="http://schemas.microsoft.com/office/drawing/2014/main" id="{AE96B70F-477D-3260-35E3-44F9CD0E4A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66" r="14679" b="-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3352E-0C44-587A-211B-C8161A2A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07675" y="6485746"/>
            <a:ext cx="4114800" cy="365125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/>
              <a:t>Eemi/Fatimah 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397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4096B-43E6-66AF-2B5C-1DF82AB7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Probation 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A95FE-A13B-23BB-7997-A946E5AED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90936" y="6441229"/>
            <a:ext cx="4114800" cy="365125"/>
          </a:xfrm>
        </p:spPr>
        <p:txBody>
          <a:bodyPr>
            <a:normAutofit/>
          </a:bodyPr>
          <a:lstStyle/>
          <a:p>
            <a:pPr lvl="2" algn="r">
              <a:spcAft>
                <a:spcPts val="600"/>
              </a:spcAft>
            </a:pPr>
            <a:r>
              <a:rPr lang="en-US" sz="1600"/>
              <a:t>Eemi/Fatimah</a:t>
            </a:r>
            <a:endParaRPr lang="en-US" sz="160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D5142-6973-06B0-2BEB-C477FF912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1195819"/>
            <a:ext cx="6555347" cy="554604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200" dirty="0">
                <a:cs typeface="Calibri"/>
              </a:rPr>
              <a:t>Members are required to attend every meeting</a:t>
            </a:r>
          </a:p>
          <a:p>
            <a:endParaRPr lang="en-US" sz="2200" dirty="0">
              <a:cs typeface="Calibri"/>
            </a:endParaRPr>
          </a:p>
          <a:p>
            <a:r>
              <a:rPr lang="en-US" sz="2200" dirty="0">
                <a:cs typeface="Calibri"/>
              </a:rPr>
              <a:t>Absence at a meeting will result in probation</a:t>
            </a:r>
            <a:endParaRPr lang="en-US" sz="2200">
              <a:ea typeface="Calibri"/>
              <a:cs typeface="Calibri"/>
            </a:endParaRPr>
          </a:p>
          <a:p>
            <a:pPr lvl="1"/>
            <a:r>
              <a:rPr lang="en-US" sz="2200" dirty="0">
                <a:cs typeface="Calibri"/>
              </a:rPr>
              <a:t>If you can not attend a meeting, email our secretary, (</a:t>
            </a:r>
            <a:r>
              <a:rPr lang="en-US" sz="2200" dirty="0">
                <a:cs typeface="Calibri"/>
                <a:hlinkClick r:id="rId2"/>
              </a:rPr>
              <a:t>1760002948@cvs.k12.mi.us</a:t>
            </a:r>
            <a:r>
              <a:rPr lang="en-US" sz="2200" dirty="0">
                <a:cs typeface="Calibri"/>
              </a:rPr>
              <a:t>) in advance to qualify for an excused absence.</a:t>
            </a:r>
            <a:endParaRPr lang="en-US" sz="2200">
              <a:ea typeface="Calibri"/>
              <a:cs typeface="Calibri"/>
            </a:endParaRPr>
          </a:p>
          <a:p>
            <a:pPr lvl="1"/>
            <a:endParaRPr lang="en-US" sz="2200" dirty="0">
              <a:cs typeface="Calibri"/>
            </a:endParaRPr>
          </a:p>
          <a:p>
            <a:r>
              <a:rPr lang="en-US" sz="2200" dirty="0">
                <a:cs typeface="Calibri"/>
              </a:rPr>
              <a:t>Not attending an event you signed up for will also result in probation. You will be docked the amount of hours of the event as well. </a:t>
            </a:r>
          </a:p>
          <a:p>
            <a:endParaRPr lang="en-US" sz="2200" dirty="0">
              <a:cs typeface="Calibri"/>
            </a:endParaRPr>
          </a:p>
          <a:p>
            <a:r>
              <a:rPr lang="en-US" sz="2200" dirty="0">
                <a:cs typeface="Calibri"/>
              </a:rPr>
              <a:t>You will receive an email from a probation officer letting you know you are on probation </a:t>
            </a:r>
          </a:p>
          <a:p>
            <a:endParaRPr lang="en-US" sz="2200" dirty="0">
              <a:cs typeface="Calibri"/>
            </a:endParaRPr>
          </a:p>
          <a:p>
            <a:r>
              <a:rPr lang="en-US" sz="2200" dirty="0">
                <a:cs typeface="Calibri"/>
              </a:rPr>
              <a:t>Once on probation, you do not come off and can not miss any more meetings</a:t>
            </a:r>
          </a:p>
          <a:p>
            <a:endParaRPr lang="en-US" sz="2400" dirty="0">
              <a:cs typeface="Calibri"/>
            </a:endParaRPr>
          </a:p>
          <a:p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9748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915D21-B324-5541-4C21-4CA8F4131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9092" r="9085" b="-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055FA-3A69-9339-B4A9-FFF6CA348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In Conclusion..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52D47-0588-CF5B-2B6A-6CA3E9EE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40374" y="6485746"/>
            <a:ext cx="4114800" cy="365125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/>
              <a:t>Luca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A198267-612C-5934-0AF9-1BEEE4C73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6479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110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E1F30-C095-3A44-7751-F79ED442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E-Board/Contact Information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4E703-A657-A686-1E85-D4286FCA4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0829"/>
            <a:ext cx="10515600" cy="458807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>
                <a:cs typeface="Calibri"/>
              </a:rPr>
              <a:t>President: Luca Polidori </a:t>
            </a:r>
          </a:p>
          <a:p>
            <a:pPr lvl="1"/>
            <a:r>
              <a:rPr lang="en-US">
                <a:cs typeface="Calibri"/>
              </a:rPr>
              <a:t>Email: </a:t>
            </a:r>
            <a:r>
              <a:rPr lang="en-US">
                <a:cs typeface="Calibri"/>
                <a:hlinkClick r:id="rId2"/>
              </a:rPr>
              <a:t>1760004257@cvs.k12.mi.us</a:t>
            </a:r>
          </a:p>
          <a:p>
            <a:r>
              <a:rPr lang="en-US">
                <a:cs typeface="Calibri"/>
              </a:rPr>
              <a:t>Vice President: Patrick Swieczkowski </a:t>
            </a:r>
          </a:p>
          <a:p>
            <a:pPr lvl="1"/>
            <a:r>
              <a:rPr lang="en-US">
                <a:cs typeface="Calibri"/>
              </a:rPr>
              <a:t>Email: </a:t>
            </a:r>
            <a:r>
              <a:rPr lang="en-US">
                <a:cs typeface="Calibri"/>
                <a:hlinkClick r:id="rId3"/>
              </a:rPr>
              <a:t>1760004014@cvs.k12.mi.us</a:t>
            </a:r>
          </a:p>
          <a:p>
            <a:r>
              <a:rPr lang="en-US">
                <a:cs typeface="Calibri"/>
              </a:rPr>
              <a:t>Secretary: McKenna Koneval</a:t>
            </a:r>
          </a:p>
          <a:p>
            <a:pPr lvl="1"/>
            <a:r>
              <a:rPr lang="en-US">
                <a:cs typeface="Calibri"/>
              </a:rPr>
              <a:t>Email: </a:t>
            </a:r>
            <a:r>
              <a:rPr lang="en-US">
                <a:cs typeface="Calibri"/>
                <a:hlinkClick r:id="rId4"/>
              </a:rPr>
              <a:t>1760002948@cvs.k12.mi.us</a:t>
            </a:r>
          </a:p>
          <a:p>
            <a:r>
              <a:rPr lang="en-US">
                <a:cs typeface="Calibri"/>
              </a:rPr>
              <a:t>Treasurer: Karen Mei</a:t>
            </a:r>
          </a:p>
          <a:p>
            <a:pPr lvl="1"/>
            <a:r>
              <a:rPr lang="en-US">
                <a:cs typeface="Calibri"/>
              </a:rPr>
              <a:t>Email: </a:t>
            </a:r>
            <a:r>
              <a:rPr lang="en-US" sz="2500">
                <a:solidFill>
                  <a:srgbClr val="0563C1"/>
                </a:solidFill>
                <a:cs typeface="Calibri"/>
                <a:hlinkClick r:id="rId2"/>
              </a:rPr>
              <a:t>1760003761</a:t>
            </a:r>
            <a:r>
              <a:rPr lang="en-US" sz="2500">
                <a:solidFill>
                  <a:srgbClr val="0563C1"/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@cvs.k12.mi.us</a:t>
            </a:r>
          </a:p>
          <a:p>
            <a:r>
              <a:rPr lang="en-US">
                <a:cs typeface="Calibri"/>
              </a:rPr>
              <a:t>Parliamentarian: Cody Shene</a:t>
            </a:r>
          </a:p>
          <a:p>
            <a:pPr lvl="1"/>
            <a:r>
              <a:rPr lang="en-US">
                <a:cs typeface="Calibri"/>
              </a:rPr>
              <a:t>Email:  </a:t>
            </a:r>
            <a:r>
              <a:rPr lang="en-US">
                <a:cs typeface="Calibri"/>
                <a:hlinkClick r:id="rId5"/>
              </a:rPr>
              <a:t>1760004036@cvs.k12.mi.us</a:t>
            </a:r>
          </a:p>
          <a:p>
            <a:r>
              <a:rPr lang="en-US">
                <a:cs typeface="Calibri"/>
              </a:rPr>
              <a:t>Probation Officer: Eemi Toma</a:t>
            </a:r>
          </a:p>
          <a:p>
            <a:pPr lvl="1"/>
            <a:r>
              <a:rPr lang="en-US">
                <a:cs typeface="Calibri"/>
              </a:rPr>
              <a:t>Email: </a:t>
            </a:r>
            <a:r>
              <a:rPr lang="en-US">
                <a:cs typeface="Calibri"/>
                <a:hlinkClick r:id="rId6"/>
              </a:rPr>
              <a:t>1760021626@cvs.k12.mi.us</a:t>
            </a:r>
            <a:r>
              <a:rPr lang="en-US">
                <a:cs typeface="Calibri"/>
              </a:rPr>
              <a:t> </a:t>
            </a:r>
          </a:p>
          <a:p>
            <a:r>
              <a:rPr lang="en-US">
                <a:cs typeface="Calibri"/>
              </a:rPr>
              <a:t>Probation Officer: Fatimah Beni-Lam</a:t>
            </a:r>
          </a:p>
          <a:p>
            <a:pPr lvl="1"/>
            <a:r>
              <a:rPr lang="en-US">
                <a:cs typeface="Calibri"/>
              </a:rPr>
              <a:t>Email: </a:t>
            </a:r>
            <a:r>
              <a:rPr lang="en-US">
                <a:cs typeface="Calibri"/>
                <a:hlinkClick r:id="rId7"/>
              </a:rPr>
              <a:t>1760018487@cvs.k12.mi.us</a:t>
            </a:r>
            <a:endParaRPr lang="en-US">
              <a:ea typeface="Calibri"/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  <p:pic>
        <p:nvPicPr>
          <p:cNvPr id="4" name="Graphic 3" descr="Envelope with solid fill">
            <a:extLst>
              <a:ext uri="{FF2B5EF4-FFF2-40B4-BE49-F238E27FC236}">
                <a16:creationId xmlns:a16="http://schemas.microsoft.com/office/drawing/2014/main" id="{BD7E81BD-39EC-51C3-C1C2-CF962559D1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90743" y="2355334"/>
            <a:ext cx="3489963" cy="348256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B8545-2897-300C-CA19-7558512BD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43850" y="6392069"/>
            <a:ext cx="4114800" cy="365125"/>
          </a:xfrm>
        </p:spPr>
        <p:txBody>
          <a:bodyPr/>
          <a:lstStyle/>
          <a:p>
            <a:pPr lvl="1" algn="r"/>
            <a:r>
              <a:rPr lang="en-US"/>
              <a:t>Everyone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28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A0D98-C64E-6E52-4091-AFB26CB6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Hour Requirements </a:t>
            </a:r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43C0412-15BA-17BC-3C8A-BE22738F9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0048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091D6E-6FA5-9D3F-4214-A546E2A5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0037" y="6392069"/>
            <a:ext cx="4114800" cy="365125"/>
          </a:xfrm>
        </p:spPr>
        <p:txBody>
          <a:bodyPr/>
          <a:lstStyle/>
          <a:p>
            <a:pPr lvl="1" algn="r"/>
            <a:r>
              <a:rPr lang="en-US"/>
              <a:t>Patrick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463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EBA29-1312-7893-3C91-B51BBB59D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Outside Hours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42092-0989-9EF5-1DAF-8BD24A5FC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611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>
                <a:cs typeface="Calibri"/>
              </a:rPr>
              <a:t>Outside hours must benefit the community as a whole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To do outside hours, you must fill out the form below to get your request approved</a:t>
            </a:r>
          </a:p>
          <a:p>
            <a:r>
              <a:rPr lang="en-US">
                <a:ea typeface="+mn-lt"/>
                <a:cs typeface="+mn-lt"/>
                <a:hlinkClick r:id="rId2"/>
              </a:rPr>
              <a:t>https://docs.google.com/forms/d/e/1FAIpQLSeX0adVMmAfSypuO4KJGjV4seJlCf6Bl1T8GJApPUhnljYrwQ/viewform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The form must be submitted at least 5 days before the requested event</a:t>
            </a:r>
          </a:p>
          <a:p>
            <a:r>
              <a:rPr lang="en-US">
                <a:cs typeface="Calibri"/>
              </a:rPr>
              <a:t>Check your school email for approval before working the event/counting the hours- If the event is not approved the hours will not be counted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Before filling out a request form, check to make sure your event is not already on the preapproved list on the website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C02643-F3CD-223A-144B-6D040FE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756" y="6380162"/>
            <a:ext cx="4114800" cy="365125"/>
          </a:xfrm>
        </p:spPr>
        <p:txBody>
          <a:bodyPr/>
          <a:lstStyle/>
          <a:p>
            <a:pPr lvl="1" algn="r"/>
            <a:r>
              <a:rPr lang="en-US"/>
              <a:t>Luca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73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C0666-4C64-200E-E514-EE3844E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r>
              <a:rPr lang="en-US" sz="3900">
                <a:cs typeface="Calibri Light"/>
              </a:rPr>
              <a:t>Logging/Submitting Hours </a:t>
            </a:r>
            <a:endParaRPr lang="en-US" sz="39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nk document with writing on it&#10;&#10;Description automatically generated">
            <a:extLst>
              <a:ext uri="{FF2B5EF4-FFF2-40B4-BE49-F238E27FC236}">
                <a16:creationId xmlns:a16="http://schemas.microsoft.com/office/drawing/2014/main" id="{1EE18CB8-9C87-5034-2089-88821F38DE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04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EA009-3BBC-D50C-BDAF-05D6E86B7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5" y="2444220"/>
            <a:ext cx="4457735" cy="37104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solidFill>
                  <a:schemeClr val="tx1">
                    <a:alpha val="80000"/>
                  </a:schemeClr>
                </a:solidFill>
                <a:cs typeface="Calibri"/>
              </a:rPr>
              <a:t>Hour logs can be found on the website and printed </a:t>
            </a:r>
            <a:endParaRPr lang="en-US">
              <a:solidFill>
                <a:schemeClr val="tx1">
                  <a:alpha val="80000"/>
                </a:schemeClr>
              </a:solidFill>
              <a:highlight>
                <a:srgbClr val="FFFF00"/>
              </a:highlight>
              <a:cs typeface="Calibri"/>
            </a:endParaRPr>
          </a:p>
          <a:p>
            <a:endParaRPr lang="en-US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r>
              <a:rPr lang="en-US">
                <a:solidFill>
                  <a:schemeClr val="tx1">
                    <a:alpha val="80000"/>
                  </a:schemeClr>
                </a:solidFill>
                <a:cs typeface="Calibri"/>
              </a:rPr>
              <a:t>At the end of each quarter, you will take a picture of your log and email it to </a:t>
            </a:r>
            <a:r>
              <a:rPr lang="en-US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DakotaHighSchoolNHS@gmail.com</a:t>
            </a:r>
            <a:endParaRPr lang="en-US">
              <a:solidFill>
                <a:schemeClr val="tx1">
                  <a:alpha val="80000"/>
                </a:schemeClr>
              </a:solidFill>
              <a:ea typeface="+mn-lt"/>
              <a:cs typeface="+mn-lt"/>
            </a:endParaRPr>
          </a:p>
          <a:p>
            <a:endParaRPr lang="en-US" sz="2000">
              <a:solidFill>
                <a:schemeClr val="tx1">
                  <a:alpha val="80000"/>
                </a:schemeClr>
              </a:solidFill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538DB-B445-7A1B-5017-C5350CE13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82017" y="6489000"/>
            <a:ext cx="3548094" cy="365125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/>
              <a:t>Patrick</a:t>
            </a:r>
            <a:endParaRPr lang="en-US">
              <a:cs typeface="Calibri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42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61D15-60C9-B311-23AC-162E0FE9D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189201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BAND</a:t>
            </a:r>
            <a:endParaRPr lang="en-US" sz="540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21FC7-2C30-34D2-A333-758B12CC6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All hour opportunity/event signups will be posted on BAND, along with important reminders. 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If you sign up for an event that you are not able to attend, you must find someone to take your spot. This is done by making a post on BAND. 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If you no show an event you sign up for, you will be docked the amount of hours of the event and put on probation 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Invite Code: 2382 FEE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 sz="2200">
              <a:cs typeface="Calibri"/>
            </a:endParaRPr>
          </a:p>
          <a:p>
            <a:pPr marL="0" indent="0">
              <a:buNone/>
            </a:pPr>
            <a:endParaRPr lang="en-US" sz="2200">
              <a:cs typeface="Calibri"/>
            </a:endParaRPr>
          </a:p>
        </p:txBody>
      </p:sp>
      <p:pic>
        <p:nvPicPr>
          <p:cNvPr id="4" name="Picture 3" descr="A green and white logo&#10;&#10;Description automatically generated">
            <a:extLst>
              <a:ext uri="{FF2B5EF4-FFF2-40B4-BE49-F238E27FC236}">
                <a16:creationId xmlns:a16="http://schemas.microsoft.com/office/drawing/2014/main" id="{82E20FA4-AEC4-9D70-6CFC-552DB2C4C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6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A5156-6FB7-4E83-33F5-92FE6113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63233" y="6430851"/>
            <a:ext cx="4114800" cy="365125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000"/>
              <a:t>McKenna</a:t>
            </a: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3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6C1E7-8432-34F1-F2A2-E6521940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Remind </a:t>
            </a:r>
            <a:endParaRPr lang="en-US" sz="540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6D4AE-0E79-5AB0-CD7B-8D403DC9B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latin typeface="Arial"/>
                <a:cs typeface="Arial"/>
              </a:rPr>
              <a:t>We will use Remind to send out reminders for hour deadlines, meeting dates/times, and any other important information that may come up </a:t>
            </a:r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2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200">
                <a:latin typeface="Arial"/>
                <a:cs typeface="Arial"/>
              </a:rPr>
              <a:t>Senior Remind: Text @fcke24 to 810-10</a:t>
            </a:r>
            <a:endParaRPr lang="en-US" sz="2200">
              <a:cs typeface="Calibri" panose="020F0502020204030204"/>
            </a:endParaRPr>
          </a:p>
        </p:txBody>
      </p:sp>
      <p:pic>
        <p:nvPicPr>
          <p:cNvPr id="5" name="Picture 4" descr="A white letter on a blue background&#10;&#10;Description automatically generated">
            <a:extLst>
              <a:ext uri="{FF2B5EF4-FFF2-40B4-BE49-F238E27FC236}">
                <a16:creationId xmlns:a16="http://schemas.microsoft.com/office/drawing/2014/main" id="{2C39FFD9-F0A0-D5DB-8AD2-56A2069DC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209EB-D953-195D-A8EB-D1944857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69290" y="6415534"/>
            <a:ext cx="4114800" cy="365125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cs typeface="Calibri"/>
              </a:rPr>
              <a:t>McKenna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7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815E5-C707-6920-DE83-A4541921C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Website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89898-E508-69E3-EB1A-40109B9C3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cs typeface="Calibri"/>
              </a:rPr>
              <a:t>Our website can be found at </a:t>
            </a:r>
            <a:r>
              <a:rPr lang="en-US">
                <a:ea typeface="+mn-lt"/>
                <a:cs typeface="+mn-lt"/>
                <a:hlinkClick r:id="rId2"/>
              </a:rPr>
              <a:t>https://dakotanhs.weebly.com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The website contains a lot of important things like copies of powerpoints from meetings, printable hour logs, the approved outside hour list, the outside hour request form, meeting dates, contact information, and more  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B12DC5-CA4F-D18C-E872-850153C0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425" y="6415534"/>
            <a:ext cx="5251174" cy="365125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000"/>
              <a:t>Cody</a:t>
            </a:r>
          </a:p>
        </p:txBody>
      </p:sp>
    </p:spTree>
    <p:extLst>
      <p:ext uri="{BB962C8B-B14F-4D97-AF65-F5344CB8AC3E}">
        <p14:creationId xmlns:p14="http://schemas.microsoft.com/office/powerpoint/2010/main" val="402980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8D251-5170-1A7A-76FE-27E75C7CC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Instagram 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1A1D9-D11B-D202-253E-CF930707B171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Instagram will be another platform for important updates</a:t>
            </a:r>
            <a:endParaRPr lang="en-US" sz="28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Our Instagram is @dakota_nhs</a:t>
            </a:r>
            <a:endParaRPr lang="en-US" sz="2800">
              <a:ea typeface="Calibri"/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logo of a camera&#10;&#10;Description automatically generated">
            <a:extLst>
              <a:ext uri="{FF2B5EF4-FFF2-40B4-BE49-F238E27FC236}">
                <a16:creationId xmlns:a16="http://schemas.microsoft.com/office/drawing/2014/main" id="{92D4282C-E4C4-A232-1D56-AD974DB92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5" b="2197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1C068-ADF2-38F1-9FC3-CCD6D9F6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38304" y="6492240"/>
            <a:ext cx="3050866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1" algn="l">
              <a:spcAft>
                <a:spcPts val="600"/>
              </a:spcAft>
              <a:defRPr/>
            </a:pPr>
            <a:r>
              <a:rPr lang="en-US" sz="2000" kern="1200">
                <a:latin typeface="Calibri" panose="020F0502020204030204"/>
                <a:ea typeface="+mn-ea"/>
                <a:cs typeface="+mn-cs"/>
              </a:rPr>
              <a:t>Cody</a:t>
            </a: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7962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Welcome Back NHS Seniors! 2023-2024 School Year </vt:lpstr>
      <vt:lpstr>E-Board/Contact Information </vt:lpstr>
      <vt:lpstr>Hour Requirements </vt:lpstr>
      <vt:lpstr>Outside Hours </vt:lpstr>
      <vt:lpstr>Logging/Submitting Hours </vt:lpstr>
      <vt:lpstr>BAND</vt:lpstr>
      <vt:lpstr>Remind </vt:lpstr>
      <vt:lpstr>Website </vt:lpstr>
      <vt:lpstr>Instagram </vt:lpstr>
      <vt:lpstr>Dues</vt:lpstr>
      <vt:lpstr>Shirts + Apparel</vt:lpstr>
      <vt:lpstr>Meeting Dates </vt:lpstr>
      <vt:lpstr>Probation </vt:lpstr>
      <vt:lpstr>In Conclusion..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31</cp:revision>
  <dcterms:created xsi:type="dcterms:W3CDTF">2023-08-28T19:39:02Z</dcterms:created>
  <dcterms:modified xsi:type="dcterms:W3CDTF">2023-09-22T17:57:52Z</dcterms:modified>
</cp:coreProperties>
</file>